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322" r:id="rId2"/>
    <p:sldId id="424" r:id="rId3"/>
    <p:sldId id="416" r:id="rId4"/>
    <p:sldId id="430" r:id="rId5"/>
    <p:sldId id="420" r:id="rId6"/>
    <p:sldId id="435" r:id="rId7"/>
    <p:sldId id="436" r:id="rId8"/>
    <p:sldId id="421" r:id="rId9"/>
    <p:sldId id="422" r:id="rId10"/>
    <p:sldId id="437" r:id="rId11"/>
    <p:sldId id="446" r:id="rId12"/>
    <p:sldId id="447" r:id="rId13"/>
    <p:sldId id="445" r:id="rId14"/>
    <p:sldId id="438" r:id="rId15"/>
    <p:sldId id="439" r:id="rId16"/>
    <p:sldId id="440" r:id="rId17"/>
    <p:sldId id="448" r:id="rId18"/>
    <p:sldId id="449" r:id="rId19"/>
    <p:sldId id="450" r:id="rId20"/>
    <p:sldId id="451" r:id="rId21"/>
    <p:sldId id="452" r:id="rId22"/>
    <p:sldId id="453" r:id="rId23"/>
    <p:sldId id="454" r:id="rId24"/>
    <p:sldId id="455" r:id="rId25"/>
    <p:sldId id="461" r:id="rId26"/>
    <p:sldId id="456" r:id="rId27"/>
    <p:sldId id="457" r:id="rId28"/>
    <p:sldId id="458" r:id="rId29"/>
    <p:sldId id="459" r:id="rId30"/>
    <p:sldId id="460" r:id="rId31"/>
    <p:sldId id="462" r:id="rId32"/>
    <p:sldId id="464" r:id="rId33"/>
    <p:sldId id="303" r:id="rId34"/>
  </p:sldIdLst>
  <p:sldSz cx="9144000" cy="6858000" type="screen4x3"/>
  <p:notesSz cx="6797675" cy="9926638"/>
  <p:embeddedFontLst>
    <p:embeddedFont>
      <p:font typeface="Gill Sans MT" pitchFamily="34" charset="0"/>
      <p:regular r:id="rId37"/>
      <p:bold r:id="rId38"/>
      <p:italic r:id="rId39"/>
      <p:boldItalic r:id="rId40"/>
    </p:embeddedFont>
    <p:embeddedFont>
      <p:font typeface="微軟正黑體" pitchFamily="34" charset="-120"/>
      <p:regular r:id="rId41"/>
      <p:bold r:id="rId42"/>
    </p:embeddedFont>
    <p:embeddedFont>
      <p:font typeface="Berlin Sans FB Demi" pitchFamily="34" charset="0"/>
      <p:bold r:id="rId43"/>
    </p:embeddedFont>
    <p:embeddedFont>
      <p:font typeface="Century" pitchFamily="18" charset="0"/>
      <p:regular r:id="rId44"/>
    </p:embeddedFont>
    <p:embeddedFont>
      <p:font typeface="华文中宋" pitchFamily="2" charset="-122"/>
      <p:regular r:id="rId45"/>
    </p:embeddedFont>
    <p:embeddedFont>
      <p:font typeface="Georgia" pitchFamily="18" charset="0"/>
      <p:regular r:id="rId46"/>
      <p:bold r:id="rId47"/>
      <p:italic r:id="rId48"/>
      <p:boldItalic r:id="rId49"/>
    </p:embeddedFont>
    <p:embeddedFont>
      <p:font typeface="Century Schoolbook" pitchFamily="18" charset="0"/>
      <p:regular r:id="rId50"/>
      <p:bold r:id="rId51"/>
      <p:italic r:id="rId52"/>
      <p:boldItalic r:id="rId53"/>
    </p:embeddedFont>
    <p:embeddedFont>
      <p:font typeface="Malgun Gothic" pitchFamily="34" charset="-127"/>
      <p:regular r:id="rId54"/>
      <p:bold r:id="rId55"/>
    </p:embeddedFont>
    <p:embeddedFont>
      <p:font typeface="Wingdings 2" pitchFamily="18" charset="2"/>
      <p:regular r:id="rId56"/>
    </p:embeddedFont>
    <p:embeddedFont>
      <p:font typeface="Century Gothic" pitchFamily="34" charset="0"/>
      <p:regular r:id="rId57"/>
      <p:bold r:id="rId58"/>
      <p:italic r:id="rId59"/>
      <p:boldItalic r:id="rId60"/>
    </p:embeddedFont>
    <p:embeddedFont>
      <p:font typeface="Calibri" pitchFamily="34" charset="0"/>
      <p:regular r:id="rId61"/>
      <p:bold r:id="rId62"/>
      <p:italic r:id="rId63"/>
      <p:boldItalic r:id="rId64"/>
    </p:embeddedFont>
    <p:embeddedFont>
      <p:font typeface="Verdana" pitchFamily="34" charset="0"/>
      <p:regular r:id="rId65"/>
      <p:bold r:id="rId66"/>
      <p:italic r:id="rId67"/>
      <p:boldItalic r:id="rId68"/>
    </p:embeddedFont>
  </p:embeddedFontLst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BC4542"/>
    <a:srgbClr val="1E90B8"/>
    <a:srgbClr val="E8B890"/>
    <a:srgbClr val="2CB62C"/>
    <a:srgbClr val="259B25"/>
    <a:srgbClr val="CD6209"/>
    <a:srgbClr val="28A828"/>
    <a:srgbClr val="435422"/>
    <a:srgbClr val="C6605E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中等深淺樣式 2 - 輔色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無樣式、表格格線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淺色樣式 1 - 輔色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FD0F851-EC5A-4D38-B0AD-8093EC10F338}" styleName="淺色樣式 1 - 輔色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93" autoAdjust="0"/>
    <p:restoredTop sz="92262" autoAdjust="0"/>
  </p:normalViewPr>
  <p:slideViewPr>
    <p:cSldViewPr>
      <p:cViewPr varScale="1">
        <p:scale>
          <a:sx n="63" d="100"/>
          <a:sy n="63" d="100"/>
        </p:scale>
        <p:origin x="-1408" y="-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3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6.fntdata"/><Relationship Id="rId47" Type="http://schemas.openxmlformats.org/officeDocument/2006/relationships/font" Target="fonts/font11.fntdata"/><Relationship Id="rId50" Type="http://schemas.openxmlformats.org/officeDocument/2006/relationships/font" Target="fonts/font14.fntdata"/><Relationship Id="rId55" Type="http://schemas.openxmlformats.org/officeDocument/2006/relationships/font" Target="fonts/font19.fntdata"/><Relationship Id="rId63" Type="http://schemas.openxmlformats.org/officeDocument/2006/relationships/font" Target="fonts/font27.fntdata"/><Relationship Id="rId68" Type="http://schemas.openxmlformats.org/officeDocument/2006/relationships/font" Target="fonts/font32.fntdata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font" Target="fonts/font9.fntdata"/><Relationship Id="rId53" Type="http://schemas.openxmlformats.org/officeDocument/2006/relationships/font" Target="fonts/font17.fntdata"/><Relationship Id="rId58" Type="http://schemas.openxmlformats.org/officeDocument/2006/relationships/font" Target="fonts/font22.fntdata"/><Relationship Id="rId66" Type="http://schemas.openxmlformats.org/officeDocument/2006/relationships/font" Target="fonts/font30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49" Type="http://schemas.openxmlformats.org/officeDocument/2006/relationships/font" Target="fonts/font13.fntdata"/><Relationship Id="rId57" Type="http://schemas.openxmlformats.org/officeDocument/2006/relationships/font" Target="fonts/font21.fntdata"/><Relationship Id="rId61" Type="http://schemas.openxmlformats.org/officeDocument/2006/relationships/font" Target="fonts/font2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8.fntdata"/><Relationship Id="rId52" Type="http://schemas.openxmlformats.org/officeDocument/2006/relationships/font" Target="fonts/font16.fntdata"/><Relationship Id="rId60" Type="http://schemas.openxmlformats.org/officeDocument/2006/relationships/font" Target="fonts/font24.fntdata"/><Relationship Id="rId65" Type="http://schemas.openxmlformats.org/officeDocument/2006/relationships/font" Target="fonts/font2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7.fntdata"/><Relationship Id="rId48" Type="http://schemas.openxmlformats.org/officeDocument/2006/relationships/font" Target="fonts/font12.fntdata"/><Relationship Id="rId56" Type="http://schemas.openxmlformats.org/officeDocument/2006/relationships/font" Target="fonts/font20.fntdata"/><Relationship Id="rId64" Type="http://schemas.openxmlformats.org/officeDocument/2006/relationships/font" Target="fonts/font28.fntdata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font" Target="fonts/font15.fntdata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2.fntdata"/><Relationship Id="rId46" Type="http://schemas.openxmlformats.org/officeDocument/2006/relationships/font" Target="fonts/font10.fntdata"/><Relationship Id="rId59" Type="http://schemas.openxmlformats.org/officeDocument/2006/relationships/font" Target="fonts/font23.fntdata"/><Relationship Id="rId67" Type="http://schemas.openxmlformats.org/officeDocument/2006/relationships/font" Target="fonts/font31.fntdata"/><Relationship Id="rId20" Type="http://schemas.openxmlformats.org/officeDocument/2006/relationships/slide" Target="slides/slide19.xml"/><Relationship Id="rId41" Type="http://schemas.openxmlformats.org/officeDocument/2006/relationships/font" Target="fonts/font5.fntdata"/><Relationship Id="rId54" Type="http://schemas.openxmlformats.org/officeDocument/2006/relationships/font" Target="fonts/font18.fntdata"/><Relationship Id="rId62" Type="http://schemas.openxmlformats.org/officeDocument/2006/relationships/font" Target="fonts/font26.fntdata"/><Relationship Id="rId7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CCB9F2-563A-4157-B668-180A5E44F79D}" type="doc">
      <dgm:prSet loTypeId="urn:microsoft.com/office/officeart/2005/8/layout/hList9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zh-TW" altLang="en-US"/>
        </a:p>
      </dgm:t>
    </dgm:pt>
    <dgm:pt modelId="{51F2A828-B3D2-4D8F-A005-6C62C58618EF}">
      <dgm:prSet phldrT="[文字]"/>
      <dgm:spPr/>
      <dgm:t>
        <a:bodyPr/>
        <a:lstStyle/>
        <a:p>
          <a:r>
            <a:rPr lang="zh-TW" altLang="en-US" dirty="0" smtClean="0"/>
            <a:t>學生</a:t>
          </a:r>
          <a:endParaRPr lang="en-US" altLang="zh-TW" dirty="0" smtClean="0"/>
        </a:p>
      </dgm:t>
    </dgm:pt>
    <dgm:pt modelId="{18EA7DF7-7FA4-4089-8883-5E14EECAFA7A}" type="parTrans" cxnId="{C68DF069-518A-4EEF-BBDE-4D0A1329B22E}">
      <dgm:prSet/>
      <dgm:spPr/>
      <dgm:t>
        <a:bodyPr/>
        <a:lstStyle/>
        <a:p>
          <a:endParaRPr lang="zh-TW" altLang="en-US"/>
        </a:p>
      </dgm:t>
    </dgm:pt>
    <dgm:pt modelId="{B1F6042D-C7B5-4FAE-AF95-367252CB5034}" type="sibTrans" cxnId="{C68DF069-518A-4EEF-BBDE-4D0A1329B22E}">
      <dgm:prSet/>
      <dgm:spPr/>
      <dgm:t>
        <a:bodyPr/>
        <a:lstStyle/>
        <a:p>
          <a:endParaRPr lang="zh-TW" altLang="en-US"/>
        </a:p>
      </dgm:t>
    </dgm:pt>
    <dgm:pt modelId="{C5F2461E-6124-4968-8A1F-17CE4FB0215C}">
      <dgm:prSet phldrT="[文字]"/>
      <dgm:spPr/>
      <dgm:t>
        <a:bodyPr/>
        <a:lstStyle/>
        <a:p>
          <a:r>
            <a:rPr lang="zh-TW" altLang="en-US" dirty="0" smtClean="0"/>
            <a:t>課本 </a:t>
          </a:r>
          <a:r>
            <a:rPr lang="en-US" altLang="zh-TW" dirty="0" smtClean="0"/>
            <a:t>(B1~4)</a:t>
          </a:r>
          <a:endParaRPr lang="zh-TW" altLang="en-US" dirty="0"/>
        </a:p>
      </dgm:t>
    </dgm:pt>
    <dgm:pt modelId="{D0862882-F3E8-4A29-A82A-A0C1E59A8082}" type="parTrans" cxnId="{AF61355B-9416-48CB-99DE-73CDF6AAAD76}">
      <dgm:prSet/>
      <dgm:spPr/>
      <dgm:t>
        <a:bodyPr/>
        <a:lstStyle/>
        <a:p>
          <a:endParaRPr lang="zh-TW" altLang="en-US"/>
        </a:p>
      </dgm:t>
    </dgm:pt>
    <dgm:pt modelId="{F7757702-4E48-4AF0-B8A0-01E04CFD8684}" type="sibTrans" cxnId="{AF61355B-9416-48CB-99DE-73CDF6AAAD76}">
      <dgm:prSet/>
      <dgm:spPr/>
      <dgm:t>
        <a:bodyPr/>
        <a:lstStyle/>
        <a:p>
          <a:endParaRPr lang="zh-TW" altLang="en-US"/>
        </a:p>
      </dgm:t>
    </dgm:pt>
    <dgm:pt modelId="{DC6C456C-F953-4E3C-9C89-B38A63951762}">
      <dgm:prSet phldrT="[文字]"/>
      <dgm:spPr/>
      <dgm:t>
        <a:bodyPr/>
        <a:lstStyle/>
        <a:p>
          <a:r>
            <a:rPr lang="zh-TW" altLang="en-US" dirty="0" smtClean="0"/>
            <a:t>老師</a:t>
          </a:r>
          <a:endParaRPr lang="zh-TW" altLang="en-US" dirty="0"/>
        </a:p>
      </dgm:t>
    </dgm:pt>
    <dgm:pt modelId="{B71469D2-8E6B-4F46-B3D3-AE8BE0F4835C}" type="parTrans" cxnId="{EF13A629-08C7-4928-A2B3-9889F156A16E}">
      <dgm:prSet/>
      <dgm:spPr/>
      <dgm:t>
        <a:bodyPr/>
        <a:lstStyle/>
        <a:p>
          <a:endParaRPr lang="zh-TW" altLang="en-US"/>
        </a:p>
      </dgm:t>
    </dgm:pt>
    <dgm:pt modelId="{18AE7705-613E-4B82-9968-2AB01BF6967D}" type="sibTrans" cxnId="{EF13A629-08C7-4928-A2B3-9889F156A16E}">
      <dgm:prSet/>
      <dgm:spPr/>
      <dgm:t>
        <a:bodyPr/>
        <a:lstStyle/>
        <a:p>
          <a:endParaRPr lang="zh-TW" altLang="en-US"/>
        </a:p>
      </dgm:t>
    </dgm:pt>
    <dgm:pt modelId="{1AE32564-1B27-4C8B-BDE7-B49A1A6C3721}">
      <dgm:prSet phldrT="[文字]"/>
      <dgm:spPr/>
      <dgm:t>
        <a:bodyPr/>
        <a:lstStyle/>
        <a:p>
          <a:r>
            <a:rPr lang="zh-TW" altLang="en-US" dirty="0" smtClean="0"/>
            <a:t>閃示卡</a:t>
          </a:r>
          <a:endParaRPr lang="zh-TW" altLang="en-US" dirty="0"/>
        </a:p>
      </dgm:t>
    </dgm:pt>
    <dgm:pt modelId="{DD2B7CF1-832A-4A3D-AC12-635FD9F3727C}" type="parTrans" cxnId="{E3BB8276-0652-4EAF-A07E-A1490E613BDA}">
      <dgm:prSet/>
      <dgm:spPr/>
      <dgm:t>
        <a:bodyPr/>
        <a:lstStyle/>
        <a:p>
          <a:endParaRPr lang="zh-TW" altLang="en-US"/>
        </a:p>
      </dgm:t>
    </dgm:pt>
    <dgm:pt modelId="{FCEE103F-FDB1-49FF-A4AF-582B561F0665}" type="sibTrans" cxnId="{E3BB8276-0652-4EAF-A07E-A1490E613BDA}">
      <dgm:prSet/>
      <dgm:spPr/>
      <dgm:t>
        <a:bodyPr/>
        <a:lstStyle/>
        <a:p>
          <a:endParaRPr lang="zh-TW" altLang="en-US"/>
        </a:p>
      </dgm:t>
    </dgm:pt>
    <dgm:pt modelId="{72999AF1-5B7D-4F8F-950F-B573288CB280}">
      <dgm:prSet phldrT="[文字]"/>
      <dgm:spPr/>
      <dgm:t>
        <a:bodyPr/>
        <a:lstStyle/>
        <a:p>
          <a:r>
            <a:rPr lang="zh-TW" altLang="en-US" dirty="0" smtClean="0"/>
            <a:t>小字卡及背誦表格</a:t>
          </a:r>
          <a:endParaRPr lang="zh-TW" altLang="en-US" dirty="0"/>
        </a:p>
      </dgm:t>
    </dgm:pt>
    <dgm:pt modelId="{44C19D1F-64B0-485C-A379-20994A5DDBE4}" type="parTrans" cxnId="{320D1996-7AC5-44AE-9A56-A02CCCD08F42}">
      <dgm:prSet/>
      <dgm:spPr/>
      <dgm:t>
        <a:bodyPr/>
        <a:lstStyle/>
        <a:p>
          <a:endParaRPr lang="zh-TW" altLang="en-US"/>
        </a:p>
      </dgm:t>
    </dgm:pt>
    <dgm:pt modelId="{C34DD8C0-588F-4FF8-AB38-3E8CD02398DB}" type="sibTrans" cxnId="{320D1996-7AC5-44AE-9A56-A02CCCD08F42}">
      <dgm:prSet/>
      <dgm:spPr/>
      <dgm:t>
        <a:bodyPr/>
        <a:lstStyle/>
        <a:p>
          <a:endParaRPr lang="zh-TW" altLang="en-US"/>
        </a:p>
      </dgm:t>
    </dgm:pt>
    <dgm:pt modelId="{FD0A18FB-0D31-4F59-9D4C-F3BFD5ACFDF6}">
      <dgm:prSet phldrT="[文字]"/>
      <dgm:spPr/>
      <dgm:t>
        <a:bodyPr/>
        <a:lstStyle/>
        <a:p>
          <a:r>
            <a:rPr lang="en-US" altLang="zh-TW" dirty="0" smtClean="0"/>
            <a:t>ACD</a:t>
          </a:r>
          <a:endParaRPr lang="zh-TW" altLang="en-US" dirty="0"/>
        </a:p>
      </dgm:t>
    </dgm:pt>
    <dgm:pt modelId="{25104A42-8189-42EB-98F7-E48D7D997634}" type="parTrans" cxnId="{5DBA56E2-C116-45D9-B9F6-23EED7382517}">
      <dgm:prSet/>
      <dgm:spPr/>
      <dgm:t>
        <a:bodyPr/>
        <a:lstStyle/>
        <a:p>
          <a:endParaRPr lang="zh-TW" altLang="en-US"/>
        </a:p>
      </dgm:t>
    </dgm:pt>
    <dgm:pt modelId="{25872F1A-1BD1-4749-8FC6-00C37A260315}" type="sibTrans" cxnId="{5DBA56E2-C116-45D9-B9F6-23EED7382517}">
      <dgm:prSet/>
      <dgm:spPr/>
      <dgm:t>
        <a:bodyPr/>
        <a:lstStyle/>
        <a:p>
          <a:endParaRPr lang="zh-TW" altLang="en-US"/>
        </a:p>
      </dgm:t>
    </dgm:pt>
    <dgm:pt modelId="{86710A8C-9D50-47EF-94F7-BDD260E512EE}">
      <dgm:prSet phldrT="[文字]"/>
      <dgm:spPr/>
      <dgm:t>
        <a:bodyPr/>
        <a:lstStyle/>
        <a:p>
          <a:r>
            <a:rPr lang="zh-TW" altLang="en-US" dirty="0" smtClean="0"/>
            <a:t>教學</a:t>
          </a:r>
          <a:r>
            <a:rPr lang="en-US" altLang="zh-TW" dirty="0" smtClean="0"/>
            <a:t>PPT</a:t>
          </a:r>
          <a:endParaRPr lang="zh-TW" altLang="en-US" dirty="0"/>
        </a:p>
      </dgm:t>
    </dgm:pt>
    <dgm:pt modelId="{B7BCFB02-07A1-4877-A8C2-3D3EB7E5A71D}" type="parTrans" cxnId="{05891A99-FD92-4B49-B313-44277519F528}">
      <dgm:prSet/>
      <dgm:spPr/>
      <dgm:t>
        <a:bodyPr/>
        <a:lstStyle/>
        <a:p>
          <a:endParaRPr lang="zh-TW" altLang="en-US"/>
        </a:p>
      </dgm:t>
    </dgm:pt>
    <dgm:pt modelId="{AC2B5852-4A68-4111-95C8-651BE7DC0580}" type="sibTrans" cxnId="{05891A99-FD92-4B49-B313-44277519F528}">
      <dgm:prSet/>
      <dgm:spPr/>
      <dgm:t>
        <a:bodyPr/>
        <a:lstStyle/>
        <a:p>
          <a:endParaRPr lang="zh-TW" altLang="en-US"/>
        </a:p>
      </dgm:t>
    </dgm:pt>
    <dgm:pt modelId="{B8B4A661-C770-4D6C-B24D-F1CCC793FB6A}">
      <dgm:prSet phldrT="[文字]"/>
      <dgm:spPr/>
      <dgm:t>
        <a:bodyPr/>
        <a:lstStyle/>
        <a:p>
          <a:r>
            <a:rPr lang="zh-TW" altLang="en-US" dirty="0" smtClean="0"/>
            <a:t>複習卷</a:t>
          </a:r>
          <a:endParaRPr lang="zh-TW" altLang="en-US" dirty="0"/>
        </a:p>
      </dgm:t>
    </dgm:pt>
    <dgm:pt modelId="{D607CC27-371E-476F-90BC-E6E6AD732AF6}" type="parTrans" cxnId="{AA1E904F-5921-4C84-AA9D-9FD9D14FCF67}">
      <dgm:prSet/>
      <dgm:spPr/>
      <dgm:t>
        <a:bodyPr/>
        <a:lstStyle/>
        <a:p>
          <a:endParaRPr lang="zh-TW" altLang="en-US"/>
        </a:p>
      </dgm:t>
    </dgm:pt>
    <dgm:pt modelId="{A5CCBB52-0022-4640-8BDB-B3E41015D84E}" type="sibTrans" cxnId="{AA1E904F-5921-4C84-AA9D-9FD9D14FCF67}">
      <dgm:prSet/>
      <dgm:spPr/>
      <dgm:t>
        <a:bodyPr/>
        <a:lstStyle/>
        <a:p>
          <a:endParaRPr lang="zh-TW" altLang="en-US"/>
        </a:p>
      </dgm:t>
    </dgm:pt>
    <dgm:pt modelId="{68E99BA4-6CCC-4D23-A7BD-61A5A14B1997}">
      <dgm:prSet phldrT="[文字]"/>
      <dgm:spPr/>
      <dgm:t>
        <a:bodyPr/>
        <a:lstStyle/>
        <a:p>
          <a:r>
            <a:rPr lang="zh-TW" altLang="en-US" dirty="0" smtClean="0"/>
            <a:t>課程規劃</a:t>
          </a:r>
          <a:endParaRPr lang="zh-TW" altLang="en-US" dirty="0"/>
        </a:p>
      </dgm:t>
    </dgm:pt>
    <dgm:pt modelId="{FF82CFA9-9A9C-4006-B0C8-ED836CCF4E71}" type="parTrans" cxnId="{7B55270B-A65C-4983-807B-E9322797EEDE}">
      <dgm:prSet/>
      <dgm:spPr/>
      <dgm:t>
        <a:bodyPr/>
        <a:lstStyle/>
        <a:p>
          <a:endParaRPr lang="zh-TW" altLang="en-US"/>
        </a:p>
      </dgm:t>
    </dgm:pt>
    <dgm:pt modelId="{7B040C43-DFE7-4D5D-AEB4-641BE16DBDBC}" type="sibTrans" cxnId="{7B55270B-A65C-4983-807B-E9322797EEDE}">
      <dgm:prSet/>
      <dgm:spPr/>
      <dgm:t>
        <a:bodyPr/>
        <a:lstStyle/>
        <a:p>
          <a:endParaRPr lang="zh-TW" altLang="en-US"/>
        </a:p>
      </dgm:t>
    </dgm:pt>
    <dgm:pt modelId="{81139EF1-F852-4984-9ACD-1EE34FA5A753}" type="pres">
      <dgm:prSet presAssocID="{9ACCB9F2-563A-4157-B668-180A5E44F79D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075748A4-FEC7-4FC0-B66C-47AC28362B97}" type="pres">
      <dgm:prSet presAssocID="{51F2A828-B3D2-4D8F-A005-6C62C58618EF}" presName="posSpace" presStyleCnt="0"/>
      <dgm:spPr/>
      <dgm:t>
        <a:bodyPr/>
        <a:lstStyle/>
        <a:p>
          <a:endParaRPr lang="zh-TW" altLang="en-US"/>
        </a:p>
      </dgm:t>
    </dgm:pt>
    <dgm:pt modelId="{2F89528B-FD0C-4B37-9B3C-3717B9A623E6}" type="pres">
      <dgm:prSet presAssocID="{51F2A828-B3D2-4D8F-A005-6C62C58618EF}" presName="vertFlow" presStyleCnt="0"/>
      <dgm:spPr/>
      <dgm:t>
        <a:bodyPr/>
        <a:lstStyle/>
        <a:p>
          <a:endParaRPr lang="zh-TW" altLang="en-US"/>
        </a:p>
      </dgm:t>
    </dgm:pt>
    <dgm:pt modelId="{3B7C164C-4BA2-437B-BD17-83EDBAC5DA45}" type="pres">
      <dgm:prSet presAssocID="{51F2A828-B3D2-4D8F-A005-6C62C58618EF}" presName="topSpace" presStyleCnt="0"/>
      <dgm:spPr/>
      <dgm:t>
        <a:bodyPr/>
        <a:lstStyle/>
        <a:p>
          <a:endParaRPr lang="zh-TW" altLang="en-US"/>
        </a:p>
      </dgm:t>
    </dgm:pt>
    <dgm:pt modelId="{380C72BD-FB46-4EA8-9985-33BB601238D0}" type="pres">
      <dgm:prSet presAssocID="{51F2A828-B3D2-4D8F-A005-6C62C58618EF}" presName="firstComp" presStyleCnt="0"/>
      <dgm:spPr/>
      <dgm:t>
        <a:bodyPr/>
        <a:lstStyle/>
        <a:p>
          <a:endParaRPr lang="zh-TW" altLang="en-US"/>
        </a:p>
      </dgm:t>
    </dgm:pt>
    <dgm:pt modelId="{D9D7182F-7663-4222-AED0-0A503716C0FC}" type="pres">
      <dgm:prSet presAssocID="{51F2A828-B3D2-4D8F-A005-6C62C58618EF}" presName="firstChild" presStyleLbl="bgAccFollowNode1" presStyleIdx="0" presStyleCnt="7"/>
      <dgm:spPr/>
      <dgm:t>
        <a:bodyPr/>
        <a:lstStyle/>
        <a:p>
          <a:endParaRPr lang="zh-TW" altLang="en-US"/>
        </a:p>
      </dgm:t>
    </dgm:pt>
    <dgm:pt modelId="{AF0025F5-9770-4AF1-B38E-E4F23ACF30F8}" type="pres">
      <dgm:prSet presAssocID="{51F2A828-B3D2-4D8F-A005-6C62C58618EF}" presName="firstChildTx" presStyleLbl="bg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2942E4F-E03D-4A97-95EC-227EAEA56674}" type="pres">
      <dgm:prSet presAssocID="{FD0A18FB-0D31-4F59-9D4C-F3BFD5ACFDF6}" presName="comp" presStyleCnt="0"/>
      <dgm:spPr/>
      <dgm:t>
        <a:bodyPr/>
        <a:lstStyle/>
        <a:p>
          <a:endParaRPr lang="zh-TW" altLang="en-US"/>
        </a:p>
      </dgm:t>
    </dgm:pt>
    <dgm:pt modelId="{D24A90D3-6048-404A-8724-5FECCC373E01}" type="pres">
      <dgm:prSet presAssocID="{FD0A18FB-0D31-4F59-9D4C-F3BFD5ACFDF6}" presName="child" presStyleLbl="bgAccFollowNode1" presStyleIdx="1" presStyleCnt="7"/>
      <dgm:spPr/>
      <dgm:t>
        <a:bodyPr/>
        <a:lstStyle/>
        <a:p>
          <a:endParaRPr lang="zh-TW" altLang="en-US"/>
        </a:p>
      </dgm:t>
    </dgm:pt>
    <dgm:pt modelId="{97A6E2B1-002F-4DA9-877B-A0F7939E3E71}" type="pres">
      <dgm:prSet presAssocID="{FD0A18FB-0D31-4F59-9D4C-F3BFD5ACFDF6}" presName="childTx" presStyleLbl="bg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CDA744D-BD0B-4CBD-9226-A7041672E04D}" type="pres">
      <dgm:prSet presAssocID="{51F2A828-B3D2-4D8F-A005-6C62C58618EF}" presName="negSpace" presStyleCnt="0"/>
      <dgm:spPr/>
      <dgm:t>
        <a:bodyPr/>
        <a:lstStyle/>
        <a:p>
          <a:endParaRPr lang="zh-TW" altLang="en-US"/>
        </a:p>
      </dgm:t>
    </dgm:pt>
    <dgm:pt modelId="{FCBB412B-FD5A-4B1D-9808-0A7D94E620CF}" type="pres">
      <dgm:prSet presAssocID="{51F2A828-B3D2-4D8F-A005-6C62C58618EF}" presName="circle" presStyleLbl="node1" presStyleIdx="0" presStyleCnt="2"/>
      <dgm:spPr/>
      <dgm:t>
        <a:bodyPr/>
        <a:lstStyle/>
        <a:p>
          <a:endParaRPr lang="zh-TW" altLang="en-US"/>
        </a:p>
      </dgm:t>
    </dgm:pt>
    <dgm:pt modelId="{164F6D0D-CADC-4488-AC33-CA036BF1FF0B}" type="pres">
      <dgm:prSet presAssocID="{B1F6042D-C7B5-4FAE-AF95-367252CB5034}" presName="transSpace" presStyleCnt="0"/>
      <dgm:spPr/>
      <dgm:t>
        <a:bodyPr/>
        <a:lstStyle/>
        <a:p>
          <a:endParaRPr lang="zh-TW" altLang="en-US"/>
        </a:p>
      </dgm:t>
    </dgm:pt>
    <dgm:pt modelId="{ECAD9BAE-8C5B-4F7F-A22F-4C655E2DCF76}" type="pres">
      <dgm:prSet presAssocID="{DC6C456C-F953-4E3C-9C89-B38A63951762}" presName="posSpace" presStyleCnt="0"/>
      <dgm:spPr/>
      <dgm:t>
        <a:bodyPr/>
        <a:lstStyle/>
        <a:p>
          <a:endParaRPr lang="zh-TW" altLang="en-US"/>
        </a:p>
      </dgm:t>
    </dgm:pt>
    <dgm:pt modelId="{C53DB81A-F7F1-4832-9002-0F071746A1B4}" type="pres">
      <dgm:prSet presAssocID="{DC6C456C-F953-4E3C-9C89-B38A63951762}" presName="vertFlow" presStyleCnt="0"/>
      <dgm:spPr/>
      <dgm:t>
        <a:bodyPr/>
        <a:lstStyle/>
        <a:p>
          <a:endParaRPr lang="zh-TW" altLang="en-US"/>
        </a:p>
      </dgm:t>
    </dgm:pt>
    <dgm:pt modelId="{D9ED5488-A341-4F99-907B-D9273D376DD1}" type="pres">
      <dgm:prSet presAssocID="{DC6C456C-F953-4E3C-9C89-B38A63951762}" presName="topSpace" presStyleCnt="0"/>
      <dgm:spPr/>
      <dgm:t>
        <a:bodyPr/>
        <a:lstStyle/>
        <a:p>
          <a:endParaRPr lang="zh-TW" altLang="en-US"/>
        </a:p>
      </dgm:t>
    </dgm:pt>
    <dgm:pt modelId="{43F5FBBE-8BDD-4881-BA34-C01C3D7DAC93}" type="pres">
      <dgm:prSet presAssocID="{DC6C456C-F953-4E3C-9C89-B38A63951762}" presName="firstComp" presStyleCnt="0"/>
      <dgm:spPr/>
      <dgm:t>
        <a:bodyPr/>
        <a:lstStyle/>
        <a:p>
          <a:endParaRPr lang="zh-TW" altLang="en-US"/>
        </a:p>
      </dgm:t>
    </dgm:pt>
    <dgm:pt modelId="{BCBC1EA9-6DD3-40BF-85EC-847F34B371E1}" type="pres">
      <dgm:prSet presAssocID="{DC6C456C-F953-4E3C-9C89-B38A63951762}" presName="firstChild" presStyleLbl="bgAccFollowNode1" presStyleIdx="2" presStyleCnt="7"/>
      <dgm:spPr/>
      <dgm:t>
        <a:bodyPr/>
        <a:lstStyle/>
        <a:p>
          <a:endParaRPr lang="zh-TW" altLang="en-US"/>
        </a:p>
      </dgm:t>
    </dgm:pt>
    <dgm:pt modelId="{CE85ACC8-34F3-47AE-AC73-5ECD855C47F1}" type="pres">
      <dgm:prSet presAssocID="{DC6C456C-F953-4E3C-9C89-B38A63951762}" presName="firstChildTx" presStyleLbl="bg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34AFFB-6D69-4CE3-B3DB-2D4AD69DDFD1}" type="pres">
      <dgm:prSet presAssocID="{72999AF1-5B7D-4F8F-950F-B573288CB280}" presName="comp" presStyleCnt="0"/>
      <dgm:spPr/>
      <dgm:t>
        <a:bodyPr/>
        <a:lstStyle/>
        <a:p>
          <a:endParaRPr lang="zh-TW" altLang="en-US"/>
        </a:p>
      </dgm:t>
    </dgm:pt>
    <dgm:pt modelId="{37616AAC-E686-4A81-B008-5CF1056BCFC3}" type="pres">
      <dgm:prSet presAssocID="{72999AF1-5B7D-4F8F-950F-B573288CB280}" presName="child" presStyleLbl="bgAccFollowNode1" presStyleIdx="3" presStyleCnt="7"/>
      <dgm:spPr/>
      <dgm:t>
        <a:bodyPr/>
        <a:lstStyle/>
        <a:p>
          <a:endParaRPr lang="zh-TW" altLang="en-US"/>
        </a:p>
      </dgm:t>
    </dgm:pt>
    <dgm:pt modelId="{2274921E-0365-40A1-B1B8-B48A7DE7D57D}" type="pres">
      <dgm:prSet presAssocID="{72999AF1-5B7D-4F8F-950F-B573288CB280}" presName="childTx" presStyleLbl="bg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B8BA29-2255-4F8D-B9C1-68F3BCC0EC65}" type="pres">
      <dgm:prSet presAssocID="{86710A8C-9D50-47EF-94F7-BDD260E512EE}" presName="comp" presStyleCnt="0"/>
      <dgm:spPr/>
    </dgm:pt>
    <dgm:pt modelId="{98D2550C-5E79-4340-8910-21C893DDC70B}" type="pres">
      <dgm:prSet presAssocID="{86710A8C-9D50-47EF-94F7-BDD260E512EE}" presName="child" presStyleLbl="bgAccFollowNode1" presStyleIdx="4" presStyleCnt="7"/>
      <dgm:spPr/>
      <dgm:t>
        <a:bodyPr/>
        <a:lstStyle/>
        <a:p>
          <a:endParaRPr lang="zh-TW" altLang="en-US"/>
        </a:p>
      </dgm:t>
    </dgm:pt>
    <dgm:pt modelId="{4CE64817-5CAE-408D-A311-D31BDCE012EE}" type="pres">
      <dgm:prSet presAssocID="{86710A8C-9D50-47EF-94F7-BDD260E512EE}" presName="childTx" presStyleLbl="bg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13974AE-0B4B-4E7D-A4B4-FB9347EDE9AD}" type="pres">
      <dgm:prSet presAssocID="{B8B4A661-C770-4D6C-B24D-F1CCC793FB6A}" presName="comp" presStyleCnt="0"/>
      <dgm:spPr/>
    </dgm:pt>
    <dgm:pt modelId="{61C20C43-B75D-45DF-9E99-FF6FF668388E}" type="pres">
      <dgm:prSet presAssocID="{B8B4A661-C770-4D6C-B24D-F1CCC793FB6A}" presName="child" presStyleLbl="bgAccFollowNode1" presStyleIdx="5" presStyleCnt="7"/>
      <dgm:spPr/>
      <dgm:t>
        <a:bodyPr/>
        <a:lstStyle/>
        <a:p>
          <a:endParaRPr lang="zh-TW" altLang="en-US"/>
        </a:p>
      </dgm:t>
    </dgm:pt>
    <dgm:pt modelId="{E3CB4287-1E02-4133-8078-7037FA1DA750}" type="pres">
      <dgm:prSet presAssocID="{B8B4A661-C770-4D6C-B24D-F1CCC793FB6A}" presName="childTx" presStyleLbl="bg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9BF0623-853C-4118-B8D9-69F7D8458626}" type="pres">
      <dgm:prSet presAssocID="{68E99BA4-6CCC-4D23-A7BD-61A5A14B1997}" presName="comp" presStyleCnt="0"/>
      <dgm:spPr/>
    </dgm:pt>
    <dgm:pt modelId="{1F45C977-D9BE-4A5A-8EAC-CAB18EF0CAA8}" type="pres">
      <dgm:prSet presAssocID="{68E99BA4-6CCC-4D23-A7BD-61A5A14B1997}" presName="child" presStyleLbl="bgAccFollowNode1" presStyleIdx="6" presStyleCnt="7"/>
      <dgm:spPr/>
      <dgm:t>
        <a:bodyPr/>
        <a:lstStyle/>
        <a:p>
          <a:endParaRPr lang="zh-TW" altLang="en-US"/>
        </a:p>
      </dgm:t>
    </dgm:pt>
    <dgm:pt modelId="{FF779F12-C36C-4E85-9C41-92F48597B57D}" type="pres">
      <dgm:prSet presAssocID="{68E99BA4-6CCC-4D23-A7BD-61A5A14B1997}" presName="childTx" presStyleLbl="bg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C8835B-C0BF-4DEE-8448-FBB0C51E285E}" type="pres">
      <dgm:prSet presAssocID="{DC6C456C-F953-4E3C-9C89-B38A63951762}" presName="negSpace" presStyleCnt="0"/>
      <dgm:spPr/>
      <dgm:t>
        <a:bodyPr/>
        <a:lstStyle/>
        <a:p>
          <a:endParaRPr lang="zh-TW" altLang="en-US"/>
        </a:p>
      </dgm:t>
    </dgm:pt>
    <dgm:pt modelId="{EE8F9EF0-29E0-46B6-A536-8E66C2300622}" type="pres">
      <dgm:prSet presAssocID="{DC6C456C-F953-4E3C-9C89-B38A63951762}" presName="circle" presStyleLbl="node1" presStyleIdx="1" presStyleCnt="2"/>
      <dgm:spPr/>
      <dgm:t>
        <a:bodyPr/>
        <a:lstStyle/>
        <a:p>
          <a:endParaRPr lang="zh-TW" altLang="en-US"/>
        </a:p>
      </dgm:t>
    </dgm:pt>
  </dgm:ptLst>
  <dgm:cxnLst>
    <dgm:cxn modelId="{6CA0F244-E2D3-4F0D-AE7C-CD7AD00EDAFC}" type="presOf" srcId="{FD0A18FB-0D31-4F59-9D4C-F3BFD5ACFDF6}" destId="{97A6E2B1-002F-4DA9-877B-A0F7939E3E71}" srcOrd="1" destOrd="0" presId="urn:microsoft.com/office/officeart/2005/8/layout/hList9"/>
    <dgm:cxn modelId="{B500FE9C-F01F-4586-88A0-C6D6415B255F}" type="presOf" srcId="{1AE32564-1B27-4C8B-BDE7-B49A1A6C3721}" destId="{BCBC1EA9-6DD3-40BF-85EC-847F34B371E1}" srcOrd="0" destOrd="0" presId="urn:microsoft.com/office/officeart/2005/8/layout/hList9"/>
    <dgm:cxn modelId="{B86B93DB-947F-45F8-A3C0-F72A5F2BA488}" type="presOf" srcId="{68E99BA4-6CCC-4D23-A7BD-61A5A14B1997}" destId="{FF779F12-C36C-4E85-9C41-92F48597B57D}" srcOrd="1" destOrd="0" presId="urn:microsoft.com/office/officeart/2005/8/layout/hList9"/>
    <dgm:cxn modelId="{8BC98A0A-14DF-4AED-91CF-59C17BED64EC}" type="presOf" srcId="{86710A8C-9D50-47EF-94F7-BDD260E512EE}" destId="{98D2550C-5E79-4340-8910-21C893DDC70B}" srcOrd="0" destOrd="0" presId="urn:microsoft.com/office/officeart/2005/8/layout/hList9"/>
    <dgm:cxn modelId="{5DBA56E2-C116-45D9-B9F6-23EED7382517}" srcId="{51F2A828-B3D2-4D8F-A005-6C62C58618EF}" destId="{FD0A18FB-0D31-4F59-9D4C-F3BFD5ACFDF6}" srcOrd="1" destOrd="0" parTransId="{25104A42-8189-42EB-98F7-E48D7D997634}" sibTransId="{25872F1A-1BD1-4749-8FC6-00C37A260315}"/>
    <dgm:cxn modelId="{05891A99-FD92-4B49-B313-44277519F528}" srcId="{DC6C456C-F953-4E3C-9C89-B38A63951762}" destId="{86710A8C-9D50-47EF-94F7-BDD260E512EE}" srcOrd="2" destOrd="0" parTransId="{B7BCFB02-07A1-4877-A8C2-3D3EB7E5A71D}" sibTransId="{AC2B5852-4A68-4111-95C8-651BE7DC0580}"/>
    <dgm:cxn modelId="{A0B030E4-7C5C-4589-BF6D-FBD242D1829C}" type="presOf" srcId="{51F2A828-B3D2-4D8F-A005-6C62C58618EF}" destId="{FCBB412B-FD5A-4B1D-9808-0A7D94E620CF}" srcOrd="0" destOrd="0" presId="urn:microsoft.com/office/officeart/2005/8/layout/hList9"/>
    <dgm:cxn modelId="{D376913A-E8B2-4602-96B8-7814C80A40D0}" type="presOf" srcId="{72999AF1-5B7D-4F8F-950F-B573288CB280}" destId="{37616AAC-E686-4A81-B008-5CF1056BCFC3}" srcOrd="0" destOrd="0" presId="urn:microsoft.com/office/officeart/2005/8/layout/hList9"/>
    <dgm:cxn modelId="{4BF93ED8-9B16-47B2-A5A8-B23B0ACE5343}" type="presOf" srcId="{FD0A18FB-0D31-4F59-9D4C-F3BFD5ACFDF6}" destId="{D24A90D3-6048-404A-8724-5FECCC373E01}" srcOrd="0" destOrd="0" presId="urn:microsoft.com/office/officeart/2005/8/layout/hList9"/>
    <dgm:cxn modelId="{B1C29735-FD94-48E8-A928-5FC718A4583D}" type="presOf" srcId="{C5F2461E-6124-4968-8A1F-17CE4FB0215C}" destId="{D9D7182F-7663-4222-AED0-0A503716C0FC}" srcOrd="0" destOrd="0" presId="urn:microsoft.com/office/officeart/2005/8/layout/hList9"/>
    <dgm:cxn modelId="{77772469-25FE-4EC7-9DFD-BB125992A761}" type="presOf" srcId="{1AE32564-1B27-4C8B-BDE7-B49A1A6C3721}" destId="{CE85ACC8-34F3-47AE-AC73-5ECD855C47F1}" srcOrd="1" destOrd="0" presId="urn:microsoft.com/office/officeart/2005/8/layout/hList9"/>
    <dgm:cxn modelId="{608E32DD-AF3A-4C25-8B5F-0826B22D1DF3}" type="presOf" srcId="{86710A8C-9D50-47EF-94F7-BDD260E512EE}" destId="{4CE64817-5CAE-408D-A311-D31BDCE012EE}" srcOrd="1" destOrd="0" presId="urn:microsoft.com/office/officeart/2005/8/layout/hList9"/>
    <dgm:cxn modelId="{AA1E904F-5921-4C84-AA9D-9FD9D14FCF67}" srcId="{DC6C456C-F953-4E3C-9C89-B38A63951762}" destId="{B8B4A661-C770-4D6C-B24D-F1CCC793FB6A}" srcOrd="3" destOrd="0" parTransId="{D607CC27-371E-476F-90BC-E6E6AD732AF6}" sibTransId="{A5CCBB52-0022-4640-8BDB-B3E41015D84E}"/>
    <dgm:cxn modelId="{A30537F7-9074-40DC-9715-43BA0E323013}" type="presOf" srcId="{DC6C456C-F953-4E3C-9C89-B38A63951762}" destId="{EE8F9EF0-29E0-46B6-A536-8E66C2300622}" srcOrd="0" destOrd="0" presId="urn:microsoft.com/office/officeart/2005/8/layout/hList9"/>
    <dgm:cxn modelId="{C68DF069-518A-4EEF-BBDE-4D0A1329B22E}" srcId="{9ACCB9F2-563A-4157-B668-180A5E44F79D}" destId="{51F2A828-B3D2-4D8F-A005-6C62C58618EF}" srcOrd="0" destOrd="0" parTransId="{18EA7DF7-7FA4-4089-8883-5E14EECAFA7A}" sibTransId="{B1F6042D-C7B5-4FAE-AF95-367252CB5034}"/>
    <dgm:cxn modelId="{E3BB8276-0652-4EAF-A07E-A1490E613BDA}" srcId="{DC6C456C-F953-4E3C-9C89-B38A63951762}" destId="{1AE32564-1B27-4C8B-BDE7-B49A1A6C3721}" srcOrd="0" destOrd="0" parTransId="{DD2B7CF1-832A-4A3D-AC12-635FD9F3727C}" sibTransId="{FCEE103F-FDB1-49FF-A4AF-582B561F0665}"/>
    <dgm:cxn modelId="{EF13A629-08C7-4928-A2B3-9889F156A16E}" srcId="{9ACCB9F2-563A-4157-B668-180A5E44F79D}" destId="{DC6C456C-F953-4E3C-9C89-B38A63951762}" srcOrd="1" destOrd="0" parTransId="{B71469D2-8E6B-4F46-B3D3-AE8BE0F4835C}" sibTransId="{18AE7705-613E-4B82-9968-2AB01BF6967D}"/>
    <dgm:cxn modelId="{7B55270B-A65C-4983-807B-E9322797EEDE}" srcId="{DC6C456C-F953-4E3C-9C89-B38A63951762}" destId="{68E99BA4-6CCC-4D23-A7BD-61A5A14B1997}" srcOrd="4" destOrd="0" parTransId="{FF82CFA9-9A9C-4006-B0C8-ED836CCF4E71}" sibTransId="{7B040C43-DFE7-4D5D-AEB4-641BE16DBDBC}"/>
    <dgm:cxn modelId="{78A07840-F8B7-4EDB-B9AD-4EE170D4EAED}" type="presOf" srcId="{9ACCB9F2-563A-4157-B668-180A5E44F79D}" destId="{81139EF1-F852-4984-9ACD-1EE34FA5A753}" srcOrd="0" destOrd="0" presId="urn:microsoft.com/office/officeart/2005/8/layout/hList9"/>
    <dgm:cxn modelId="{2A4C50CB-3203-49F2-8BB4-4B4CCFDDCA8D}" type="presOf" srcId="{C5F2461E-6124-4968-8A1F-17CE4FB0215C}" destId="{AF0025F5-9770-4AF1-B38E-E4F23ACF30F8}" srcOrd="1" destOrd="0" presId="urn:microsoft.com/office/officeart/2005/8/layout/hList9"/>
    <dgm:cxn modelId="{5EC76522-1373-45D5-9791-44BCEFA9D223}" type="presOf" srcId="{B8B4A661-C770-4D6C-B24D-F1CCC793FB6A}" destId="{E3CB4287-1E02-4133-8078-7037FA1DA750}" srcOrd="1" destOrd="0" presId="urn:microsoft.com/office/officeart/2005/8/layout/hList9"/>
    <dgm:cxn modelId="{EC2A6957-1C60-4019-AF20-A592BFA847D4}" type="presOf" srcId="{72999AF1-5B7D-4F8F-950F-B573288CB280}" destId="{2274921E-0365-40A1-B1B8-B48A7DE7D57D}" srcOrd="1" destOrd="0" presId="urn:microsoft.com/office/officeart/2005/8/layout/hList9"/>
    <dgm:cxn modelId="{320D1996-7AC5-44AE-9A56-A02CCCD08F42}" srcId="{DC6C456C-F953-4E3C-9C89-B38A63951762}" destId="{72999AF1-5B7D-4F8F-950F-B573288CB280}" srcOrd="1" destOrd="0" parTransId="{44C19D1F-64B0-485C-A379-20994A5DDBE4}" sibTransId="{C34DD8C0-588F-4FF8-AB38-3E8CD02398DB}"/>
    <dgm:cxn modelId="{0C42C1E5-E38D-4181-BAF4-7A5EEAA4B88D}" type="presOf" srcId="{B8B4A661-C770-4D6C-B24D-F1CCC793FB6A}" destId="{61C20C43-B75D-45DF-9E99-FF6FF668388E}" srcOrd="0" destOrd="0" presId="urn:microsoft.com/office/officeart/2005/8/layout/hList9"/>
    <dgm:cxn modelId="{AF61355B-9416-48CB-99DE-73CDF6AAAD76}" srcId="{51F2A828-B3D2-4D8F-A005-6C62C58618EF}" destId="{C5F2461E-6124-4968-8A1F-17CE4FB0215C}" srcOrd="0" destOrd="0" parTransId="{D0862882-F3E8-4A29-A82A-A0C1E59A8082}" sibTransId="{F7757702-4E48-4AF0-B8A0-01E04CFD8684}"/>
    <dgm:cxn modelId="{60B0CC9C-B641-4C2F-81BB-BA80CA0ADA9B}" type="presOf" srcId="{68E99BA4-6CCC-4D23-A7BD-61A5A14B1997}" destId="{1F45C977-D9BE-4A5A-8EAC-CAB18EF0CAA8}" srcOrd="0" destOrd="0" presId="urn:microsoft.com/office/officeart/2005/8/layout/hList9"/>
    <dgm:cxn modelId="{4B0156A3-90EB-4BCF-A66A-A2A1FAED14A8}" type="presParOf" srcId="{81139EF1-F852-4984-9ACD-1EE34FA5A753}" destId="{075748A4-FEC7-4FC0-B66C-47AC28362B97}" srcOrd="0" destOrd="0" presId="urn:microsoft.com/office/officeart/2005/8/layout/hList9"/>
    <dgm:cxn modelId="{E2593767-D7DE-4EDC-9472-8400D16880BD}" type="presParOf" srcId="{81139EF1-F852-4984-9ACD-1EE34FA5A753}" destId="{2F89528B-FD0C-4B37-9B3C-3717B9A623E6}" srcOrd="1" destOrd="0" presId="urn:microsoft.com/office/officeart/2005/8/layout/hList9"/>
    <dgm:cxn modelId="{6A18CA38-E077-4313-B00E-6B45E3F59821}" type="presParOf" srcId="{2F89528B-FD0C-4B37-9B3C-3717B9A623E6}" destId="{3B7C164C-4BA2-437B-BD17-83EDBAC5DA45}" srcOrd="0" destOrd="0" presId="urn:microsoft.com/office/officeart/2005/8/layout/hList9"/>
    <dgm:cxn modelId="{7BC22E3A-4AEC-4B02-82C0-8061EAED695C}" type="presParOf" srcId="{2F89528B-FD0C-4B37-9B3C-3717B9A623E6}" destId="{380C72BD-FB46-4EA8-9985-33BB601238D0}" srcOrd="1" destOrd="0" presId="urn:microsoft.com/office/officeart/2005/8/layout/hList9"/>
    <dgm:cxn modelId="{647FDD82-BFD7-4D5D-AD5D-44521A5BF93E}" type="presParOf" srcId="{380C72BD-FB46-4EA8-9985-33BB601238D0}" destId="{D9D7182F-7663-4222-AED0-0A503716C0FC}" srcOrd="0" destOrd="0" presId="urn:microsoft.com/office/officeart/2005/8/layout/hList9"/>
    <dgm:cxn modelId="{9037B7FC-CAA9-4317-83B4-99C64AB2E1D4}" type="presParOf" srcId="{380C72BD-FB46-4EA8-9985-33BB601238D0}" destId="{AF0025F5-9770-4AF1-B38E-E4F23ACF30F8}" srcOrd="1" destOrd="0" presId="urn:microsoft.com/office/officeart/2005/8/layout/hList9"/>
    <dgm:cxn modelId="{9887430B-8BCE-4A56-826C-992E8EEC250F}" type="presParOf" srcId="{2F89528B-FD0C-4B37-9B3C-3717B9A623E6}" destId="{32942E4F-E03D-4A97-95EC-227EAEA56674}" srcOrd="2" destOrd="0" presId="urn:microsoft.com/office/officeart/2005/8/layout/hList9"/>
    <dgm:cxn modelId="{99780D9B-6F2C-46FC-B43A-B0AECE2C9532}" type="presParOf" srcId="{32942E4F-E03D-4A97-95EC-227EAEA56674}" destId="{D24A90D3-6048-404A-8724-5FECCC373E01}" srcOrd="0" destOrd="0" presId="urn:microsoft.com/office/officeart/2005/8/layout/hList9"/>
    <dgm:cxn modelId="{10378A3A-1B16-40D4-9E22-AFDF4D7EC834}" type="presParOf" srcId="{32942E4F-E03D-4A97-95EC-227EAEA56674}" destId="{97A6E2B1-002F-4DA9-877B-A0F7939E3E71}" srcOrd="1" destOrd="0" presId="urn:microsoft.com/office/officeart/2005/8/layout/hList9"/>
    <dgm:cxn modelId="{A3C7280A-DF28-43D9-8C64-4AC61319E5BE}" type="presParOf" srcId="{81139EF1-F852-4984-9ACD-1EE34FA5A753}" destId="{9CDA744D-BD0B-4CBD-9226-A7041672E04D}" srcOrd="2" destOrd="0" presId="urn:microsoft.com/office/officeart/2005/8/layout/hList9"/>
    <dgm:cxn modelId="{2596BD26-2B7A-43B9-99CF-262F9283E7C3}" type="presParOf" srcId="{81139EF1-F852-4984-9ACD-1EE34FA5A753}" destId="{FCBB412B-FD5A-4B1D-9808-0A7D94E620CF}" srcOrd="3" destOrd="0" presId="urn:microsoft.com/office/officeart/2005/8/layout/hList9"/>
    <dgm:cxn modelId="{2CBC1D2B-0763-4752-B2E1-404E83A6D1EB}" type="presParOf" srcId="{81139EF1-F852-4984-9ACD-1EE34FA5A753}" destId="{164F6D0D-CADC-4488-AC33-CA036BF1FF0B}" srcOrd="4" destOrd="0" presId="urn:microsoft.com/office/officeart/2005/8/layout/hList9"/>
    <dgm:cxn modelId="{8E833002-E428-43BC-8B9C-21C36FAC97C0}" type="presParOf" srcId="{81139EF1-F852-4984-9ACD-1EE34FA5A753}" destId="{ECAD9BAE-8C5B-4F7F-A22F-4C655E2DCF76}" srcOrd="5" destOrd="0" presId="urn:microsoft.com/office/officeart/2005/8/layout/hList9"/>
    <dgm:cxn modelId="{4DCF215B-EF5B-43A2-A75A-0F6D8321626A}" type="presParOf" srcId="{81139EF1-F852-4984-9ACD-1EE34FA5A753}" destId="{C53DB81A-F7F1-4832-9002-0F071746A1B4}" srcOrd="6" destOrd="0" presId="urn:microsoft.com/office/officeart/2005/8/layout/hList9"/>
    <dgm:cxn modelId="{043AFA55-CF4B-4AE1-9D85-B32AB066E27F}" type="presParOf" srcId="{C53DB81A-F7F1-4832-9002-0F071746A1B4}" destId="{D9ED5488-A341-4F99-907B-D9273D376DD1}" srcOrd="0" destOrd="0" presId="urn:microsoft.com/office/officeart/2005/8/layout/hList9"/>
    <dgm:cxn modelId="{9EA61CCA-4960-4C37-92A1-F3E6AE3ACA11}" type="presParOf" srcId="{C53DB81A-F7F1-4832-9002-0F071746A1B4}" destId="{43F5FBBE-8BDD-4881-BA34-C01C3D7DAC93}" srcOrd="1" destOrd="0" presId="urn:microsoft.com/office/officeart/2005/8/layout/hList9"/>
    <dgm:cxn modelId="{F77D3FAE-4E57-4D6A-A96F-B48254B5D254}" type="presParOf" srcId="{43F5FBBE-8BDD-4881-BA34-C01C3D7DAC93}" destId="{BCBC1EA9-6DD3-40BF-85EC-847F34B371E1}" srcOrd="0" destOrd="0" presId="urn:microsoft.com/office/officeart/2005/8/layout/hList9"/>
    <dgm:cxn modelId="{60BEA876-3D6C-4B00-9E01-D5E2C58DEF80}" type="presParOf" srcId="{43F5FBBE-8BDD-4881-BA34-C01C3D7DAC93}" destId="{CE85ACC8-34F3-47AE-AC73-5ECD855C47F1}" srcOrd="1" destOrd="0" presId="urn:microsoft.com/office/officeart/2005/8/layout/hList9"/>
    <dgm:cxn modelId="{0E93A0E7-9770-42BB-B7A7-551473297E88}" type="presParOf" srcId="{C53DB81A-F7F1-4832-9002-0F071746A1B4}" destId="{1A34AFFB-6D69-4CE3-B3DB-2D4AD69DDFD1}" srcOrd="2" destOrd="0" presId="urn:microsoft.com/office/officeart/2005/8/layout/hList9"/>
    <dgm:cxn modelId="{C1BD9F67-A772-4D84-92A1-6EC2D1259072}" type="presParOf" srcId="{1A34AFFB-6D69-4CE3-B3DB-2D4AD69DDFD1}" destId="{37616AAC-E686-4A81-B008-5CF1056BCFC3}" srcOrd="0" destOrd="0" presId="urn:microsoft.com/office/officeart/2005/8/layout/hList9"/>
    <dgm:cxn modelId="{A09FC2A4-2AD0-4219-B498-E349ACB48FA6}" type="presParOf" srcId="{1A34AFFB-6D69-4CE3-B3DB-2D4AD69DDFD1}" destId="{2274921E-0365-40A1-B1B8-B48A7DE7D57D}" srcOrd="1" destOrd="0" presId="urn:microsoft.com/office/officeart/2005/8/layout/hList9"/>
    <dgm:cxn modelId="{EC59F542-609B-4E6A-B47B-A1C2DAC5BFD5}" type="presParOf" srcId="{C53DB81A-F7F1-4832-9002-0F071746A1B4}" destId="{FFB8BA29-2255-4F8D-B9C1-68F3BCC0EC65}" srcOrd="3" destOrd="0" presId="urn:microsoft.com/office/officeart/2005/8/layout/hList9"/>
    <dgm:cxn modelId="{ECA1CCE6-B516-4AA1-8EC0-5B3429B5E5E9}" type="presParOf" srcId="{FFB8BA29-2255-4F8D-B9C1-68F3BCC0EC65}" destId="{98D2550C-5E79-4340-8910-21C893DDC70B}" srcOrd="0" destOrd="0" presId="urn:microsoft.com/office/officeart/2005/8/layout/hList9"/>
    <dgm:cxn modelId="{FAC6AD83-6537-40ED-8B9A-9EA595D9BC8F}" type="presParOf" srcId="{FFB8BA29-2255-4F8D-B9C1-68F3BCC0EC65}" destId="{4CE64817-5CAE-408D-A311-D31BDCE012EE}" srcOrd="1" destOrd="0" presId="urn:microsoft.com/office/officeart/2005/8/layout/hList9"/>
    <dgm:cxn modelId="{F0768B7A-2FAA-4399-B774-E37B0A049E34}" type="presParOf" srcId="{C53DB81A-F7F1-4832-9002-0F071746A1B4}" destId="{113974AE-0B4B-4E7D-A4B4-FB9347EDE9AD}" srcOrd="4" destOrd="0" presId="urn:microsoft.com/office/officeart/2005/8/layout/hList9"/>
    <dgm:cxn modelId="{88DD5CF7-7C3C-4AC5-BE02-B149AC52A02F}" type="presParOf" srcId="{113974AE-0B4B-4E7D-A4B4-FB9347EDE9AD}" destId="{61C20C43-B75D-45DF-9E99-FF6FF668388E}" srcOrd="0" destOrd="0" presId="urn:microsoft.com/office/officeart/2005/8/layout/hList9"/>
    <dgm:cxn modelId="{57339B32-FEA2-4425-91C6-D0C2A4B643BD}" type="presParOf" srcId="{113974AE-0B4B-4E7D-A4B4-FB9347EDE9AD}" destId="{E3CB4287-1E02-4133-8078-7037FA1DA750}" srcOrd="1" destOrd="0" presId="urn:microsoft.com/office/officeart/2005/8/layout/hList9"/>
    <dgm:cxn modelId="{4C4AE57A-AF92-4714-96F8-DB0051C1B60D}" type="presParOf" srcId="{C53DB81A-F7F1-4832-9002-0F071746A1B4}" destId="{69BF0623-853C-4118-B8D9-69F7D8458626}" srcOrd="5" destOrd="0" presId="urn:microsoft.com/office/officeart/2005/8/layout/hList9"/>
    <dgm:cxn modelId="{A82C556E-DA66-4779-87D2-B27C4DDCAEC9}" type="presParOf" srcId="{69BF0623-853C-4118-B8D9-69F7D8458626}" destId="{1F45C977-D9BE-4A5A-8EAC-CAB18EF0CAA8}" srcOrd="0" destOrd="0" presId="urn:microsoft.com/office/officeart/2005/8/layout/hList9"/>
    <dgm:cxn modelId="{7D524BB1-F082-4131-B33C-5499FD3C0A93}" type="presParOf" srcId="{69BF0623-853C-4118-B8D9-69F7D8458626}" destId="{FF779F12-C36C-4E85-9C41-92F48597B57D}" srcOrd="1" destOrd="0" presId="urn:microsoft.com/office/officeart/2005/8/layout/hList9"/>
    <dgm:cxn modelId="{0D878581-189D-4E91-A0A0-69675C1B033A}" type="presParOf" srcId="{81139EF1-F852-4984-9ACD-1EE34FA5A753}" destId="{B7C8835B-C0BF-4DEE-8448-FBB0C51E285E}" srcOrd="7" destOrd="0" presId="urn:microsoft.com/office/officeart/2005/8/layout/hList9"/>
    <dgm:cxn modelId="{1D88BBC2-77D7-4F22-A63C-7A9FE7405A48}" type="presParOf" srcId="{81139EF1-F852-4984-9ACD-1EE34FA5A753}" destId="{EE8F9EF0-29E0-46B6-A536-8E66C2300622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9D7182F-7663-4222-AED0-0A503716C0FC}">
      <dsp:nvSpPr>
        <dsp:cNvPr id="0" name=""/>
        <dsp:cNvSpPr/>
      </dsp:nvSpPr>
      <dsp:spPr>
        <a:xfrm>
          <a:off x="3024378" y="406090"/>
          <a:ext cx="1518879" cy="101309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kern="1200" dirty="0" smtClean="0"/>
            <a:t>課本 </a:t>
          </a:r>
          <a:r>
            <a:rPr lang="en-US" altLang="zh-TW" sz="1800" kern="1200" dirty="0" smtClean="0"/>
            <a:t>(B1~4)</a:t>
          </a:r>
          <a:endParaRPr lang="zh-TW" altLang="en-US" sz="1800" kern="1200" dirty="0"/>
        </a:p>
      </dsp:txBody>
      <dsp:txXfrm>
        <a:off x="3267398" y="406090"/>
        <a:ext cx="1275858" cy="1013092"/>
      </dsp:txXfrm>
    </dsp:sp>
    <dsp:sp modelId="{D24A90D3-6048-404A-8724-5FECCC373E01}">
      <dsp:nvSpPr>
        <dsp:cNvPr id="0" name=""/>
        <dsp:cNvSpPr/>
      </dsp:nvSpPr>
      <dsp:spPr>
        <a:xfrm>
          <a:off x="3024378" y="1419182"/>
          <a:ext cx="1518879" cy="101309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1800" kern="1200" dirty="0" smtClean="0"/>
            <a:t>ACD</a:t>
          </a:r>
          <a:endParaRPr lang="zh-TW" altLang="en-US" sz="1800" kern="1200" dirty="0"/>
        </a:p>
      </dsp:txBody>
      <dsp:txXfrm>
        <a:off x="3267398" y="1419182"/>
        <a:ext cx="1275858" cy="1013092"/>
      </dsp:txXfrm>
    </dsp:sp>
    <dsp:sp modelId="{FCBB412B-FD5A-4B1D-9808-0A7D94E620CF}">
      <dsp:nvSpPr>
        <dsp:cNvPr id="0" name=""/>
        <dsp:cNvSpPr/>
      </dsp:nvSpPr>
      <dsp:spPr>
        <a:xfrm>
          <a:off x="2214309" y="1055"/>
          <a:ext cx="1012586" cy="1012586"/>
        </a:xfrm>
        <a:prstGeom prst="ellips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學生</a:t>
          </a:r>
          <a:endParaRPr lang="en-US" altLang="zh-TW" sz="2800" kern="1200" dirty="0" smtClean="0"/>
        </a:p>
      </dsp:txBody>
      <dsp:txXfrm>
        <a:off x="2214309" y="1055"/>
        <a:ext cx="1012586" cy="1012586"/>
      </dsp:txXfrm>
    </dsp:sp>
    <dsp:sp modelId="{BCBC1EA9-6DD3-40BF-85EC-847F34B371E1}">
      <dsp:nvSpPr>
        <dsp:cNvPr id="0" name=""/>
        <dsp:cNvSpPr/>
      </dsp:nvSpPr>
      <dsp:spPr>
        <a:xfrm>
          <a:off x="5555843" y="406090"/>
          <a:ext cx="1518879" cy="101309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kern="1200" dirty="0" smtClean="0"/>
            <a:t>閃示卡</a:t>
          </a:r>
          <a:endParaRPr lang="zh-TW" altLang="en-US" sz="1800" kern="1200" dirty="0"/>
        </a:p>
      </dsp:txBody>
      <dsp:txXfrm>
        <a:off x="5798864" y="406090"/>
        <a:ext cx="1275858" cy="1013092"/>
      </dsp:txXfrm>
    </dsp:sp>
    <dsp:sp modelId="{37616AAC-E686-4A81-B008-5CF1056BCFC3}">
      <dsp:nvSpPr>
        <dsp:cNvPr id="0" name=""/>
        <dsp:cNvSpPr/>
      </dsp:nvSpPr>
      <dsp:spPr>
        <a:xfrm>
          <a:off x="5555843" y="1419182"/>
          <a:ext cx="1518879" cy="101309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kern="1200" dirty="0" smtClean="0"/>
            <a:t>小字卡及背誦表格</a:t>
          </a:r>
          <a:endParaRPr lang="zh-TW" altLang="en-US" sz="1800" kern="1200" dirty="0"/>
        </a:p>
      </dsp:txBody>
      <dsp:txXfrm>
        <a:off x="5798864" y="1419182"/>
        <a:ext cx="1275858" cy="1013092"/>
      </dsp:txXfrm>
    </dsp:sp>
    <dsp:sp modelId="{98D2550C-5E79-4340-8910-21C893DDC70B}">
      <dsp:nvSpPr>
        <dsp:cNvPr id="0" name=""/>
        <dsp:cNvSpPr/>
      </dsp:nvSpPr>
      <dsp:spPr>
        <a:xfrm>
          <a:off x="5555843" y="2432275"/>
          <a:ext cx="1518879" cy="101309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kern="1200" dirty="0" smtClean="0"/>
            <a:t>教學</a:t>
          </a:r>
          <a:r>
            <a:rPr lang="en-US" altLang="zh-TW" sz="1800" kern="1200" dirty="0" smtClean="0"/>
            <a:t>PPT</a:t>
          </a:r>
          <a:endParaRPr lang="zh-TW" altLang="en-US" sz="1800" kern="1200" dirty="0"/>
        </a:p>
      </dsp:txBody>
      <dsp:txXfrm>
        <a:off x="5798864" y="2432275"/>
        <a:ext cx="1275858" cy="1013092"/>
      </dsp:txXfrm>
    </dsp:sp>
    <dsp:sp modelId="{61C20C43-B75D-45DF-9E99-FF6FF668388E}">
      <dsp:nvSpPr>
        <dsp:cNvPr id="0" name=""/>
        <dsp:cNvSpPr/>
      </dsp:nvSpPr>
      <dsp:spPr>
        <a:xfrm>
          <a:off x="5555843" y="3445367"/>
          <a:ext cx="1518879" cy="101309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kern="1200" dirty="0" smtClean="0"/>
            <a:t>複習卷</a:t>
          </a:r>
          <a:endParaRPr lang="zh-TW" altLang="en-US" sz="1800" kern="1200" dirty="0"/>
        </a:p>
      </dsp:txBody>
      <dsp:txXfrm>
        <a:off x="5798864" y="3445367"/>
        <a:ext cx="1275858" cy="1013092"/>
      </dsp:txXfrm>
    </dsp:sp>
    <dsp:sp modelId="{1F45C977-D9BE-4A5A-8EAC-CAB18EF0CAA8}">
      <dsp:nvSpPr>
        <dsp:cNvPr id="0" name=""/>
        <dsp:cNvSpPr/>
      </dsp:nvSpPr>
      <dsp:spPr>
        <a:xfrm>
          <a:off x="5555843" y="4458459"/>
          <a:ext cx="1518879" cy="101309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1800" kern="1200" dirty="0" smtClean="0"/>
            <a:t>課程規劃</a:t>
          </a:r>
          <a:endParaRPr lang="zh-TW" altLang="en-US" sz="1800" kern="1200" dirty="0"/>
        </a:p>
      </dsp:txBody>
      <dsp:txXfrm>
        <a:off x="5798864" y="4458459"/>
        <a:ext cx="1275858" cy="1013092"/>
      </dsp:txXfrm>
    </dsp:sp>
    <dsp:sp modelId="{EE8F9EF0-29E0-46B6-A536-8E66C2300622}">
      <dsp:nvSpPr>
        <dsp:cNvPr id="0" name=""/>
        <dsp:cNvSpPr/>
      </dsp:nvSpPr>
      <dsp:spPr>
        <a:xfrm>
          <a:off x="4745774" y="1055"/>
          <a:ext cx="1012586" cy="1012586"/>
        </a:xfrm>
        <a:prstGeom prst="ellipse">
          <a:avLst/>
        </a:prstGeom>
        <a:solidFill>
          <a:schemeClr val="accent2">
            <a:shade val="80000"/>
            <a:hueOff val="-530984"/>
            <a:satOff val="5406"/>
            <a:lumOff val="324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老師</a:t>
          </a:r>
          <a:endParaRPr lang="zh-TW" altLang="en-US" sz="2800" kern="1200" dirty="0"/>
        </a:p>
      </dsp:txBody>
      <dsp:txXfrm>
        <a:off x="4745774" y="1055"/>
        <a:ext cx="1012586" cy="1012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A94DE-BD74-4DEE-BD73-F7F4A803C68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AD44CE-2371-403B-B70D-1A4E83C8FA1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863558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6A2E6C-1F06-4E4C-94FB-1F87127470F7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EEF52E-F672-4D2F-BE03-69FDE9F38C89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278482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投影片圖像版面配置區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66813" y="1241425"/>
            <a:ext cx="4464050" cy="3349625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5651" name="備忘稿版面配置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TW" altLang="en-US" smtClean="0"/>
          </a:p>
        </p:txBody>
      </p:sp>
      <p:sp>
        <p:nvSpPr>
          <p:cNvPr id="155652" name="投影片編號版面配置區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94ECC3C-B425-4CE1-9813-B9B8F1691E0F}" type="slidenum">
              <a:rPr lang="zh-TW" altLang="en-US" smtClean="0">
                <a:latin typeface="Arial" pitchFamily="34" charset="0"/>
              </a:rPr>
              <a:pPr/>
              <a:t>32</a:t>
            </a:fld>
            <a:endParaRPr lang="zh-TW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標題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22" name="副標題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TW" altLang="en-US" smtClean="0"/>
              <a:t>按一下以編輯母片副標題樣式</a:t>
            </a:r>
            <a:endParaRPr kumimoji="0" 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20" name="頁尾版面配置區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10" name="投影片編號版面配置區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  <p:sp>
        <p:nvSpPr>
          <p:cNvPr id="8" name="橢圓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橢圓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  <p:sp>
        <p:nvSpPr>
          <p:cNvPr id="10" name="矩形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橢圓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橢圓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5" name="內容版面配置區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  <p:sp>
        <p:nvSpPr>
          <p:cNvPr id="6" name="矩形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  <p:sp>
        <p:nvSpPr>
          <p:cNvPr id="8" name="矩形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</a:lstStyle>
          <a:p>
            <a:pPr marL="0" algn="l" eaLnBrk="1" latinLnBrk="0" hangingPunct="1"/>
            <a:r>
              <a:rPr kumimoji="0" lang="zh-TW" altLang="en-US" smtClean="0"/>
              <a:t>按一下圖示以新增圖片</a:t>
            </a:r>
            <a:endParaRPr kumimoji="0" lang="en-US" dirty="0"/>
          </a:p>
        </p:txBody>
      </p:sp>
      <p:sp>
        <p:nvSpPr>
          <p:cNvPr id="9" name="流程圖: 程序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流程圖: 程序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圓形圖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橢圓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甜甜圈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矩形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5" name="標題版面配置區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9" name="文字版面配置區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  <a:p>
            <a:pPr lvl="1" eaLnBrk="1" latinLnBrk="0" hangingPunct="1"/>
            <a:r>
              <a:rPr kumimoji="0" lang="zh-TW" altLang="en-US" smtClean="0"/>
              <a:t>第二層</a:t>
            </a:r>
          </a:p>
          <a:p>
            <a:pPr lvl="2" eaLnBrk="1" latinLnBrk="0" hangingPunct="1"/>
            <a:r>
              <a:rPr kumimoji="0" lang="zh-TW" altLang="en-US" smtClean="0"/>
              <a:t>第三層</a:t>
            </a:r>
          </a:p>
          <a:p>
            <a:pPr lvl="3" eaLnBrk="1" latinLnBrk="0" hangingPunct="1"/>
            <a:r>
              <a:rPr kumimoji="0" lang="zh-TW" altLang="en-US" smtClean="0"/>
              <a:t>第四層</a:t>
            </a:r>
          </a:p>
          <a:p>
            <a:pPr lvl="4" eaLnBrk="1" latinLnBrk="0" hangingPunct="1"/>
            <a:r>
              <a:rPr kumimoji="0" lang="zh-TW" altLang="en-US" smtClean="0"/>
              <a:t>第五層</a:t>
            </a:r>
            <a:endParaRPr kumimoji="0" lang="en-US"/>
          </a:p>
        </p:txBody>
      </p:sp>
      <p:sp>
        <p:nvSpPr>
          <p:cNvPr id="24" name="日期版面配置區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</a:lstStyle>
          <a:p>
            <a:fld id="{8443837D-6841-4E34-9DDF-83EA1C5DF3B1}" type="datetimeFigureOut">
              <a:rPr lang="zh-TW" altLang="en-US" smtClean="0"/>
              <a:pPr/>
              <a:t>2020/4/20</a:t>
            </a:fld>
            <a:endParaRPr lang="zh-TW" altLang="en-US"/>
          </a:p>
        </p:txBody>
      </p:sp>
      <p:sp>
        <p:nvSpPr>
          <p:cNvPr id="10" name="頁尾版面配置區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endParaRPr lang="zh-TW" altLang="en-US"/>
          </a:p>
        </p:txBody>
      </p:sp>
      <p:sp>
        <p:nvSpPr>
          <p:cNvPr id="22" name="投影片編號版面配置區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fld id="{C275716E-ECEE-4FAE-8761-5BC0B1561F4D}" type="slidenum">
              <a:rPr lang="zh-TW" altLang="en-US" smtClean="0"/>
              <a:pPr/>
              <a:t>‹#›</a:t>
            </a:fld>
            <a:endParaRPr lang="zh-TW" altLang="en-US"/>
          </a:p>
        </p:txBody>
      </p:sp>
      <p:sp>
        <p:nvSpPr>
          <p:cNvPr id="15" name="矩形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2.xml"/><Relationship Id="rId7" Type="http://schemas.microsoft.com/office/2007/relationships/media" Target="../media/media2.wav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15.png"/><Relationship Id="rId5" Type="http://schemas.microsoft.com/office/2007/relationships/media" Target="../media/media1.wav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microsoft.com/office/2007/relationships/media" Target="../media/media4.wav"/><Relationship Id="rId2" Type="http://schemas.openxmlformats.org/officeDocument/2006/relationships/audio" Target="../media/media4.wav"/><Relationship Id="rId1" Type="http://schemas.openxmlformats.org/officeDocument/2006/relationships/audio" Target="../media/media3.wav"/><Relationship Id="rId6" Type="http://schemas.openxmlformats.org/officeDocument/2006/relationships/image" Target="../media/image18.png"/><Relationship Id="rId5" Type="http://schemas.microsoft.com/office/2007/relationships/media" Target="../media/media3.wav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microsoft.com/office/2007/relationships/media" Target="../media/media6.wav"/><Relationship Id="rId2" Type="http://schemas.openxmlformats.org/officeDocument/2006/relationships/audio" Target="../media/media6.wav"/><Relationship Id="rId1" Type="http://schemas.openxmlformats.org/officeDocument/2006/relationships/audio" Target="../media/media5.wav"/><Relationship Id="rId6" Type="http://schemas.openxmlformats.org/officeDocument/2006/relationships/image" Target="../media/image16.png"/><Relationship Id="rId5" Type="http://schemas.microsoft.com/office/2007/relationships/media" Target="../media/media5.wav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microsoft.com/office/2007/relationships/media" Target="../media/media8.wav"/><Relationship Id="rId2" Type="http://schemas.openxmlformats.org/officeDocument/2006/relationships/audio" Target="../media/media8.wav"/><Relationship Id="rId1" Type="http://schemas.openxmlformats.org/officeDocument/2006/relationships/audio" Target="../media/media7.wav"/><Relationship Id="rId6" Type="http://schemas.openxmlformats.org/officeDocument/2006/relationships/image" Target="../media/image19.png"/><Relationship Id="rId5" Type="http://schemas.microsoft.com/office/2007/relationships/media" Target="../media/media7.wav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microsoft.com/office/2007/relationships/media" Target="../media/media10.wav"/><Relationship Id="rId2" Type="http://schemas.openxmlformats.org/officeDocument/2006/relationships/audio" Target="../media/media10.wav"/><Relationship Id="rId1" Type="http://schemas.openxmlformats.org/officeDocument/2006/relationships/audio" Target="../media/media9.wav"/><Relationship Id="rId6" Type="http://schemas.openxmlformats.org/officeDocument/2006/relationships/image" Target="../media/image16.png"/><Relationship Id="rId5" Type="http://schemas.microsoft.com/office/2007/relationships/media" Target="../media/media9.wav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1.wav"/><Relationship Id="rId5" Type="http://schemas.openxmlformats.org/officeDocument/2006/relationships/image" Target="../media/image19.png"/><Relationship Id="rId4" Type="http://schemas.microsoft.com/office/2007/relationships/media" Target="../media/media11.wav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2.wav"/><Relationship Id="rId5" Type="http://schemas.openxmlformats.org/officeDocument/2006/relationships/image" Target="../media/image16.png"/><Relationship Id="rId4" Type="http://schemas.microsoft.com/office/2007/relationships/media" Target="../media/media12.wav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3.wav"/><Relationship Id="rId5" Type="http://schemas.openxmlformats.org/officeDocument/2006/relationships/image" Target="../media/image32.png"/><Relationship Id="rId4" Type="http://schemas.microsoft.com/office/2007/relationships/media" Target="../media/media13.wav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4.wav"/><Relationship Id="rId5" Type="http://schemas.openxmlformats.org/officeDocument/2006/relationships/image" Target="../media/image16.png"/><Relationship Id="rId4" Type="http://schemas.microsoft.com/office/2007/relationships/media" Target="../media/media14.wav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ocuments\Pictures\2015閱讀圖片\read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186" y="3810000"/>
            <a:ext cx="3099446" cy="26719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963538" y="381000"/>
            <a:ext cx="8180462" cy="1371600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 3"/>
          <p:cNvSpPr/>
          <p:nvPr/>
        </p:nvSpPr>
        <p:spPr>
          <a:xfrm>
            <a:off x="954088" y="685800"/>
            <a:ext cx="81899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4000" b="1" dirty="0" smtClean="0">
                <a:solidFill>
                  <a:schemeClr val="accent6">
                    <a:lumMod val="75000"/>
                  </a:schemeClr>
                </a:solidFill>
                <a:latin typeface="Berlin Sans FB Demi" panose="020E0802020502020306" pitchFamily="34" charset="0"/>
                <a:ea typeface="AppleMyungjo"/>
              </a:rPr>
              <a:t>Sight Words</a:t>
            </a:r>
            <a:endParaRPr lang="zh-TW" altLang="en-US" sz="4000" b="1" dirty="0">
              <a:solidFill>
                <a:schemeClr val="accent6">
                  <a:lumMod val="75000"/>
                </a:schemeClr>
              </a:solidFill>
              <a:ea typeface="AppleMyungjo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371600" y="2362200"/>
            <a:ext cx="5943600" cy="5847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b="1" dirty="0" smtClean="0">
                <a:solidFill>
                  <a:schemeClr val="accent6">
                    <a:lumMod val="75000"/>
                  </a:schemeClr>
                </a:solidFill>
                <a:latin typeface="Century"/>
                <a:cs typeface="Aharoni" panose="02010803020104030203" pitchFamily="2" charset="-79"/>
              </a:rPr>
              <a:t>Open the door to the world of   </a:t>
            </a:r>
          </a:p>
          <a:p>
            <a:endParaRPr lang="zh-TW" altLang="en-US" sz="3200" b="1" dirty="0">
              <a:solidFill>
                <a:schemeClr val="accent6">
                  <a:lumMod val="75000"/>
                </a:schemeClr>
              </a:solidFill>
              <a:latin typeface="Century"/>
              <a:cs typeface="Aharoni" panose="02010803020104030203" pitchFamily="2" charset="-79"/>
            </a:endParaRPr>
          </a:p>
        </p:txBody>
      </p:sp>
      <p:sp>
        <p:nvSpPr>
          <p:cNvPr id="6" name="矩形 14"/>
          <p:cNvSpPr/>
          <p:nvPr/>
        </p:nvSpPr>
        <p:spPr>
          <a:xfrm>
            <a:off x="990600" y="3124200"/>
            <a:ext cx="36576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b="1" dirty="0" smtClean="0">
                <a:solidFill>
                  <a:schemeClr val="accent2"/>
                </a:solidFill>
                <a:latin typeface="Century"/>
                <a:cs typeface="Aharoni" panose="02010803020104030203" pitchFamily="2" charset="-79"/>
              </a:rPr>
              <a:t>      </a:t>
            </a:r>
            <a:r>
              <a:rPr lang="en-US" altLang="zh-TW" sz="6000" b="1" dirty="0" smtClean="0">
                <a:solidFill>
                  <a:schemeClr val="accent6">
                    <a:lumMod val="75000"/>
                  </a:schemeClr>
                </a:solidFill>
                <a:latin typeface="Century"/>
                <a:cs typeface="Aharoni" panose="02010803020104030203" pitchFamily="2" charset="-79"/>
              </a:rPr>
              <a:t>R</a:t>
            </a:r>
            <a:r>
              <a:rPr lang="en-US" altLang="zh-TW" sz="4400" b="1" dirty="0" smtClean="0">
                <a:solidFill>
                  <a:schemeClr val="accent6">
                    <a:lumMod val="75000"/>
                  </a:schemeClr>
                </a:solidFill>
                <a:latin typeface="Century"/>
                <a:cs typeface="Aharoni" panose="02010803020104030203" pitchFamily="2" charset="-79"/>
              </a:rPr>
              <a:t>EAD</a:t>
            </a:r>
            <a:r>
              <a:rPr lang="en-US" altLang="zh-TW" sz="3200" b="1" dirty="0" smtClean="0">
                <a:solidFill>
                  <a:schemeClr val="accent6">
                    <a:lumMod val="75000"/>
                  </a:schemeClr>
                </a:solidFill>
                <a:latin typeface="Century"/>
                <a:cs typeface="Aharoni" panose="02010803020104030203" pitchFamily="2" charset="-79"/>
              </a:rPr>
              <a:t>ing</a:t>
            </a:r>
            <a:endParaRPr lang="zh-TW" altLang="en-US" sz="3200" b="1" dirty="0">
              <a:solidFill>
                <a:schemeClr val="accent6">
                  <a:lumMod val="75000"/>
                </a:schemeClr>
              </a:solidFill>
              <a:latin typeface="Century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0208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長方形 19"/>
          <p:cNvSpPr/>
          <p:nvPr/>
        </p:nvSpPr>
        <p:spPr>
          <a:xfrm>
            <a:off x="3505200" y="3810000"/>
            <a:ext cx="3276600" cy="18288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dirty="0" smtClean="0"/>
              <a:t>Reading Comprehension</a:t>
            </a:r>
          </a:p>
          <a:p>
            <a:pPr algn="ctr">
              <a:lnSpc>
                <a:spcPts val="3160"/>
              </a:lnSpc>
            </a:pPr>
            <a:r>
              <a:rPr kumimoji="1" lang="zh-TW" altLang="en-US" sz="2400" dirty="0" smtClean="0">
                <a:solidFill>
                  <a:schemeClr val="accent3">
                    <a:lumMod val="75000"/>
                  </a:schemeClr>
                </a:solidFill>
              </a:rPr>
              <a:t>閱讀理解</a:t>
            </a:r>
            <a:endParaRPr kumimoji="1" lang="zh-CN" altLang="en-US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圓角矩形 10"/>
          <p:cNvSpPr/>
          <p:nvPr/>
        </p:nvSpPr>
        <p:spPr>
          <a:xfrm>
            <a:off x="5410200" y="1295400"/>
            <a:ext cx="2743200" cy="1143000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200" dirty="0" smtClean="0">
                <a:solidFill>
                  <a:schemeClr val="accent4">
                    <a:lumMod val="50000"/>
                  </a:schemeClr>
                </a:solidFill>
              </a:rPr>
              <a:t>Reading &amp; Spelling</a:t>
            </a:r>
          </a:p>
          <a:p>
            <a:pPr algn="ctr"/>
            <a:r>
              <a:rPr kumimoji="1" lang="zh-TW" altLang="en-US" dirty="0" smtClean="0">
                <a:solidFill>
                  <a:schemeClr val="accent4">
                    <a:lumMod val="50000"/>
                  </a:schemeClr>
                </a:solidFill>
              </a:rPr>
              <a:t>讀字、拼字能力</a:t>
            </a:r>
            <a:endParaRPr kumimoji="1" lang="en-US" altLang="zh-TW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r>
              <a:rPr kumimoji="1" lang="zh-TW" altLang="en-US" dirty="0" smtClean="0">
                <a:solidFill>
                  <a:schemeClr val="accent3">
                    <a:lumMod val="75000"/>
                  </a:schemeClr>
                </a:solidFill>
              </a:rPr>
              <a:t>名詞、動詞、形容詞</a:t>
            </a:r>
            <a:endParaRPr kumimoji="1" lang="zh-CN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圓角矩形 11"/>
          <p:cNvSpPr/>
          <p:nvPr/>
        </p:nvSpPr>
        <p:spPr>
          <a:xfrm>
            <a:off x="1905000" y="1295400"/>
            <a:ext cx="2743200" cy="11430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200" b="1" dirty="0" smtClean="0">
                <a:solidFill>
                  <a:schemeClr val="accent4">
                    <a:lumMod val="50000"/>
                  </a:schemeClr>
                </a:solidFill>
              </a:rPr>
              <a:t>Sight Word</a:t>
            </a:r>
          </a:p>
          <a:p>
            <a:pPr algn="ctr"/>
            <a:r>
              <a:rPr kumimoji="1" lang="zh-TW" altLang="en-US" b="1" dirty="0" smtClean="0">
                <a:solidFill>
                  <a:schemeClr val="accent3">
                    <a:lumMod val="75000"/>
                  </a:schemeClr>
                </a:solidFill>
              </a:rPr>
              <a:t>英文常用功能字</a:t>
            </a:r>
            <a:endParaRPr kumimoji="1" lang="en-US" altLang="zh-TW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kumimoji="1" lang="zh-TW" altLang="en-US" dirty="0" smtClean="0">
                <a:solidFill>
                  <a:schemeClr val="accent3">
                    <a:lumMod val="75000"/>
                  </a:schemeClr>
                </a:solidFill>
              </a:rPr>
              <a:t>認讀能力</a:t>
            </a:r>
            <a:endParaRPr kumimoji="1" lang="en-US" altLang="zh-TW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加號 13"/>
          <p:cNvSpPr/>
          <p:nvPr/>
        </p:nvSpPr>
        <p:spPr>
          <a:xfrm>
            <a:off x="4724400" y="1524000"/>
            <a:ext cx="609600" cy="609600"/>
          </a:xfrm>
          <a:prstGeom prst="mathPlus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3" name="Titre 1"/>
          <p:cNvSpPr txBox="1">
            <a:spLocks/>
          </p:cNvSpPr>
          <p:nvPr/>
        </p:nvSpPr>
        <p:spPr bwMode="auto">
          <a:xfrm>
            <a:off x="2895600" y="3048000"/>
            <a:ext cx="4495800" cy="631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buClr>
                <a:schemeClr val="accent1">
                  <a:lumMod val="75000"/>
                </a:schemeClr>
              </a:buClr>
              <a:defRPr/>
            </a:pPr>
            <a:r>
              <a:rPr lang="en-US" altLang="zh-TW" sz="2400" dirty="0" smtClean="0">
                <a:solidFill>
                  <a:schemeClr val="accent6"/>
                </a:solidFill>
                <a:latin typeface="Georgia" panose="02040502050405020303" pitchFamily="18" charset="0"/>
              </a:rPr>
              <a:t>Before Reading Comprehension</a:t>
            </a:r>
            <a:endParaRPr lang="en-US" altLang="zh-TW" sz="2400" b="1" dirty="0">
              <a:solidFill>
                <a:srgbClr val="00B0F0"/>
              </a:solidFill>
              <a:latin typeface="Georgia" panose="02040502050405020303" pitchFamily="18" charset="0"/>
              <a:ea typeface="微軟正黑體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1" grpId="0" animBg="1"/>
      <p:bldP spid="12" grpId="0" animBg="1"/>
      <p:bldP spid="14" grpId="0" animBg="1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D:\Documents\Pictures\images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8640"/>
            <a:ext cx="1512168" cy="12660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文字方塊 8"/>
          <p:cNvSpPr txBox="1"/>
          <p:nvPr/>
        </p:nvSpPr>
        <p:spPr>
          <a:xfrm>
            <a:off x="990600" y="332656"/>
            <a:ext cx="64617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000" b="1" dirty="0" smtClean="0">
                <a:solidFill>
                  <a:schemeClr val="accent2">
                    <a:lumMod val="50000"/>
                  </a:schemeClr>
                </a:solidFill>
                <a:latin typeface="Berlin Sans FB Demi" panose="020E0802020502020306" pitchFamily="34" charset="0"/>
                <a:ea typeface="微軟正黑體" panose="020B0604030504040204" pitchFamily="34" charset="-120"/>
                <a:cs typeface="Aharoni" panose="02010803020104030203" pitchFamily="2" charset="-79"/>
              </a:rPr>
              <a:t>什麼是</a:t>
            </a:r>
            <a:r>
              <a:rPr lang="en-US" altLang="zh-TW" sz="4000" b="1" dirty="0" smtClean="0">
                <a:solidFill>
                  <a:schemeClr val="accent2">
                    <a:lumMod val="50000"/>
                  </a:schemeClr>
                </a:solidFill>
                <a:latin typeface="Berlin Sans FB Demi" panose="020E0802020502020306" pitchFamily="34" charset="0"/>
                <a:ea typeface="微軟正黑體" panose="020B0604030504040204" pitchFamily="34" charset="-120"/>
                <a:cs typeface="Aharoni" panose="02010803020104030203" pitchFamily="2" charset="-79"/>
              </a:rPr>
              <a:t> </a:t>
            </a:r>
            <a:r>
              <a:rPr lang="en-US" altLang="zh-TW" sz="5200" b="1" dirty="0" smtClean="0">
                <a:solidFill>
                  <a:schemeClr val="accent2">
                    <a:lumMod val="50000"/>
                  </a:schemeClr>
                </a:solidFill>
                <a:latin typeface="Berlin Sans FB Demi" panose="020E0802020502020306" pitchFamily="34" charset="0"/>
                <a:ea typeface="微軟正黑體" panose="020B0604030504040204" pitchFamily="34" charset="-120"/>
                <a:cs typeface="Aharoni" panose="02010803020104030203" pitchFamily="2" charset="-79"/>
              </a:rPr>
              <a:t>Sight Words</a:t>
            </a:r>
            <a:r>
              <a:rPr lang="en-US" altLang="zh-TW" sz="4000" b="1" dirty="0" smtClean="0">
                <a:solidFill>
                  <a:schemeClr val="accent2">
                    <a:lumMod val="50000"/>
                  </a:schemeClr>
                </a:solidFill>
                <a:latin typeface="Berlin Sans FB Demi" panose="020E0802020502020306" pitchFamily="34" charset="0"/>
                <a:ea typeface="微軟正黑體" panose="020B0604030504040204" pitchFamily="34" charset="-120"/>
                <a:cs typeface="Aharoni" panose="02010803020104030203" pitchFamily="2" charset="-79"/>
              </a:rPr>
              <a:t>?</a:t>
            </a:r>
            <a:endParaRPr lang="zh-TW" altLang="en-US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itre 1"/>
          <p:cNvSpPr txBox="1">
            <a:spLocks/>
          </p:cNvSpPr>
          <p:nvPr/>
        </p:nvSpPr>
        <p:spPr bwMode="auto">
          <a:xfrm>
            <a:off x="1447800" y="1143000"/>
            <a:ext cx="7566991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ts val="5380"/>
              </a:lnSpc>
              <a:buNone/>
            </a:pPr>
            <a:r>
              <a:rPr lang="en-US" sz="54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  <a:ea typeface="儷黑 Pro"/>
              </a:rPr>
              <a:t>Sight Words </a:t>
            </a:r>
            <a:r>
              <a:rPr lang="zh-TW" altLang="en-US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兒童的</a:t>
            </a: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『</a:t>
            </a:r>
            <a:r>
              <a:rPr lang="zh-TW" altLang="en-US" sz="2000" dirty="0" smtClean="0">
                <a:solidFill>
                  <a:schemeClr val="accent3">
                    <a:lumMod val="75000"/>
                  </a:schemeClr>
                </a:solidFill>
                <a:latin typeface="蘋果儷中黑"/>
                <a:ea typeface="蘋果儷中黑"/>
              </a:rPr>
              <a:t>英文認讀字</a:t>
            </a: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』</a:t>
            </a:r>
          </a:p>
          <a:p>
            <a:pPr>
              <a:lnSpc>
                <a:spcPts val="5380"/>
              </a:lnSpc>
              <a:buNone/>
            </a:pP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    </a:t>
            </a:r>
            <a:r>
              <a:rPr lang="zh-TW" altLang="en-US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也可稱為</a:t>
            </a: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『</a:t>
            </a:r>
            <a:r>
              <a:rPr lang="zh-TW" altLang="en-US" sz="2000" dirty="0" smtClean="0">
                <a:solidFill>
                  <a:schemeClr val="accent3">
                    <a:lumMod val="75000"/>
                  </a:schemeClr>
                </a:solidFill>
                <a:latin typeface="蘋果儷中黑"/>
                <a:ea typeface="蘋果儷中黑"/>
              </a:rPr>
              <a:t>出現頻率高的英文常用功能字</a:t>
            </a: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』</a:t>
            </a:r>
          </a:p>
          <a:p>
            <a:pPr>
              <a:lnSpc>
                <a:spcPts val="5380"/>
              </a:lnSpc>
              <a:buNone/>
            </a:pP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    </a:t>
            </a:r>
            <a:r>
              <a:rPr lang="zh-TW" altLang="en-US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透過對這些單字的整體視覺印象，孩子不需要運用任何拼</a:t>
            </a:r>
            <a:endParaRPr lang="en-US" altLang="zh-TW" sz="2000" dirty="0" smtClean="0">
              <a:solidFill>
                <a:schemeClr val="tx1">
                  <a:lumMod val="75000"/>
                  <a:lumOff val="25000"/>
                </a:schemeClr>
              </a:solidFill>
              <a:latin typeface="華康明體 Std W7"/>
              <a:ea typeface="華康明體 Std W7"/>
            </a:endParaRPr>
          </a:p>
          <a:p>
            <a:pPr>
              <a:lnSpc>
                <a:spcPts val="5380"/>
              </a:lnSpc>
              <a:buNone/>
            </a:pP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    </a:t>
            </a:r>
            <a:r>
              <a:rPr lang="zh-TW" altLang="en-US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讀技巧，可以直接認識、辨識、讀出這些單字，這種直接</a:t>
            </a:r>
            <a:endParaRPr lang="en-US" altLang="zh-TW" sz="2000" dirty="0" smtClean="0">
              <a:solidFill>
                <a:schemeClr val="tx1">
                  <a:lumMod val="75000"/>
                  <a:lumOff val="25000"/>
                </a:schemeClr>
              </a:solidFill>
              <a:latin typeface="華康明體 Std W7"/>
              <a:ea typeface="華康明體 Std W7"/>
            </a:endParaRPr>
          </a:p>
          <a:p>
            <a:pPr>
              <a:lnSpc>
                <a:spcPts val="5380"/>
              </a:lnSpc>
              <a:buNone/>
            </a:pP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    </a:t>
            </a:r>
            <a:r>
              <a:rPr lang="zh-TW" altLang="en-US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認識、辨識、讀出單字的認字方式，我們稱為</a:t>
            </a: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『</a:t>
            </a:r>
            <a:r>
              <a:rPr lang="zh-TW" altLang="en-US" sz="3200" dirty="0" smtClean="0">
                <a:solidFill>
                  <a:schemeClr val="accent2"/>
                </a:solidFill>
                <a:latin typeface="華康明體 Std W7"/>
                <a:ea typeface="華康明體 Std W7"/>
              </a:rPr>
              <a:t>認讀</a:t>
            </a:r>
            <a:r>
              <a:rPr lang="en-US" altLang="zh-TW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』</a:t>
            </a:r>
            <a:r>
              <a:rPr lang="zh-TW" altLang="en-US" sz="2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華康明體 Std W7"/>
                <a:ea typeface="華康明體 Std W7"/>
              </a:rPr>
              <a:t>。</a:t>
            </a:r>
            <a:endParaRPr lang="zh-TW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華康明體 Std W7"/>
              <a:ea typeface="華康明體 Std W7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31022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橢圓形 3"/>
          <p:cNvSpPr/>
          <p:nvPr/>
        </p:nvSpPr>
        <p:spPr>
          <a:xfrm>
            <a:off x="1752600" y="762000"/>
            <a:ext cx="1219200" cy="838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I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5" name="橢圓形 4"/>
          <p:cNvSpPr/>
          <p:nvPr/>
        </p:nvSpPr>
        <p:spPr>
          <a:xfrm>
            <a:off x="3581400" y="381000"/>
            <a:ext cx="1219200" cy="838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you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6" name="橢圓形 5"/>
          <p:cNvSpPr/>
          <p:nvPr/>
        </p:nvSpPr>
        <p:spPr>
          <a:xfrm>
            <a:off x="5181600" y="914400"/>
            <a:ext cx="1219200" cy="838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he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7" name="橢圓形 6"/>
          <p:cNvSpPr/>
          <p:nvPr/>
        </p:nvSpPr>
        <p:spPr>
          <a:xfrm>
            <a:off x="6858000" y="533400"/>
            <a:ext cx="1219200" cy="838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she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8" name="橢圓形 7"/>
          <p:cNvSpPr/>
          <p:nvPr/>
        </p:nvSpPr>
        <p:spPr>
          <a:xfrm>
            <a:off x="1981200" y="2209800"/>
            <a:ext cx="1219200" cy="83820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am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9" name="橢圓形 8"/>
          <p:cNvSpPr/>
          <p:nvPr/>
        </p:nvSpPr>
        <p:spPr>
          <a:xfrm>
            <a:off x="3352800" y="1676400"/>
            <a:ext cx="1219200" cy="83820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is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0" name="橢圓形 9"/>
          <p:cNvSpPr/>
          <p:nvPr/>
        </p:nvSpPr>
        <p:spPr>
          <a:xfrm>
            <a:off x="4495800" y="2362200"/>
            <a:ext cx="1219200" cy="83820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are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1" name="橢圓形 10"/>
          <p:cNvSpPr/>
          <p:nvPr/>
        </p:nvSpPr>
        <p:spPr>
          <a:xfrm>
            <a:off x="7162800" y="2362200"/>
            <a:ext cx="1752600" cy="83820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were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2" name="橢圓形 11"/>
          <p:cNvSpPr/>
          <p:nvPr/>
        </p:nvSpPr>
        <p:spPr>
          <a:xfrm>
            <a:off x="5943600" y="1752600"/>
            <a:ext cx="1371600" cy="83820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was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3" name="橢圓形 12"/>
          <p:cNvSpPr/>
          <p:nvPr/>
        </p:nvSpPr>
        <p:spPr>
          <a:xfrm>
            <a:off x="1752600" y="3581400"/>
            <a:ext cx="1066800" cy="8382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go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4" name="橢圓形 13"/>
          <p:cNvSpPr/>
          <p:nvPr/>
        </p:nvSpPr>
        <p:spPr>
          <a:xfrm>
            <a:off x="3124200" y="3200400"/>
            <a:ext cx="1066800" cy="8382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to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5" name="橢圓形 14"/>
          <p:cNvSpPr/>
          <p:nvPr/>
        </p:nvSpPr>
        <p:spPr>
          <a:xfrm>
            <a:off x="6096000" y="4191000"/>
            <a:ext cx="1219200" cy="838200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two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6" name="橢圓形 15"/>
          <p:cNvSpPr/>
          <p:nvPr/>
        </p:nvSpPr>
        <p:spPr>
          <a:xfrm>
            <a:off x="6172200" y="3200400"/>
            <a:ext cx="838200" cy="7620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a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7" name="橢圓形 16"/>
          <p:cNvSpPr/>
          <p:nvPr/>
        </p:nvSpPr>
        <p:spPr>
          <a:xfrm>
            <a:off x="2819400" y="4343400"/>
            <a:ext cx="1066800" cy="8382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in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8" name="橢圓形 17"/>
          <p:cNvSpPr/>
          <p:nvPr/>
        </p:nvSpPr>
        <p:spPr>
          <a:xfrm>
            <a:off x="1752600" y="5105400"/>
            <a:ext cx="1066800" cy="8382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on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19" name="橢圓形 18"/>
          <p:cNvSpPr/>
          <p:nvPr/>
        </p:nvSpPr>
        <p:spPr>
          <a:xfrm>
            <a:off x="4038600" y="4876800"/>
            <a:ext cx="1981200" cy="8382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under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20" name="橢圓形 19"/>
          <p:cNvSpPr/>
          <p:nvPr/>
        </p:nvSpPr>
        <p:spPr>
          <a:xfrm>
            <a:off x="4800600" y="3810000"/>
            <a:ext cx="1143000" cy="8382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the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21" name="橢圓形 20"/>
          <p:cNvSpPr/>
          <p:nvPr/>
        </p:nvSpPr>
        <p:spPr>
          <a:xfrm>
            <a:off x="7467600" y="3429000"/>
            <a:ext cx="1219200" cy="838200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one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  <p:sp>
        <p:nvSpPr>
          <p:cNvPr id="22" name="橢圓形 21"/>
          <p:cNvSpPr/>
          <p:nvPr/>
        </p:nvSpPr>
        <p:spPr>
          <a:xfrm>
            <a:off x="6934200" y="4953000"/>
            <a:ext cx="1676400" cy="838200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Century Schoolbook"/>
              </a:rPr>
              <a:t>three</a:t>
            </a:r>
            <a:endParaRPr kumimoji="1" lang="zh-CN" altLang="en-US" sz="3200" dirty="0">
              <a:solidFill>
                <a:schemeClr val="accent6">
                  <a:lumMod val="75000"/>
                </a:schemeClr>
              </a:solidFill>
              <a:latin typeface="Century School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/>
          <p:cNvSpPr txBox="1"/>
          <p:nvPr/>
        </p:nvSpPr>
        <p:spPr>
          <a:xfrm>
            <a:off x="990600" y="332656"/>
            <a:ext cx="646172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b="1" dirty="0" smtClean="0">
                <a:solidFill>
                  <a:schemeClr val="accent2">
                    <a:lumMod val="50000"/>
                  </a:schemeClr>
                </a:solidFill>
                <a:latin typeface="Berlin Sans FB Demi" panose="020E0802020502020306" pitchFamily="34" charset="0"/>
                <a:ea typeface="微軟正黑體" panose="020B0604030504040204" pitchFamily="34" charset="-120"/>
                <a:cs typeface="Aharoni" panose="02010803020104030203" pitchFamily="2" charset="-79"/>
              </a:rPr>
              <a:t>為什麼要學習</a:t>
            </a:r>
            <a:r>
              <a:rPr lang="en-US" altLang="zh-TW" sz="3200" b="1" dirty="0" smtClean="0">
                <a:solidFill>
                  <a:schemeClr val="accent2">
                    <a:lumMod val="50000"/>
                  </a:schemeClr>
                </a:solidFill>
                <a:latin typeface="Berlin Sans FB Demi" panose="020E0802020502020306" pitchFamily="34" charset="0"/>
                <a:ea typeface="微軟正黑體" panose="020B0604030504040204" pitchFamily="34" charset="-120"/>
                <a:cs typeface="Aharoni" panose="02010803020104030203" pitchFamily="2" charset="-79"/>
              </a:rPr>
              <a:t>Sight Words?</a:t>
            </a:r>
            <a:endParaRPr lang="zh-TW" altLang="en-US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" name="Picture 5" descr="Parents readin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39000" y="0"/>
            <a:ext cx="1905000" cy="1272197"/>
          </a:xfrm>
          <a:prstGeom prst="rect">
            <a:avLst/>
          </a:prstGeom>
        </p:spPr>
      </p:pic>
      <p:sp>
        <p:nvSpPr>
          <p:cNvPr id="5" name="Titre 1"/>
          <p:cNvSpPr txBox="1">
            <a:spLocks/>
          </p:cNvSpPr>
          <p:nvPr/>
        </p:nvSpPr>
        <p:spPr bwMode="auto">
          <a:xfrm>
            <a:off x="990600" y="1676400"/>
            <a:ext cx="8021588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457200" indent="-457200">
              <a:buAutoNum type="arabicPeriod"/>
            </a:pPr>
            <a:r>
              <a:rPr lang="zh-TW" alt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孩子初學的文本或故事中，有高達</a:t>
            </a:r>
            <a:r>
              <a:rPr lang="en-US" altLang="zh-TW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75</a:t>
            </a:r>
            <a:r>
              <a:rPr 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%</a:t>
            </a:r>
            <a:r>
              <a:rPr lang="zh-TW" alt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的單字都是</a:t>
            </a:r>
            <a:r>
              <a:rPr lang="en-US" altLang="zh-TW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Sight Words</a:t>
            </a:r>
            <a:r>
              <a:rPr lang="zh-TW" alt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。</a:t>
            </a:r>
            <a:endParaRPr lang="en-US" sz="2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7" name="直線連接符 6"/>
          <p:cNvCxnSpPr/>
          <p:nvPr/>
        </p:nvCxnSpPr>
        <p:spPr>
          <a:xfrm>
            <a:off x="1066800" y="2667000"/>
            <a:ext cx="7924800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直線連接符 7"/>
          <p:cNvCxnSpPr/>
          <p:nvPr/>
        </p:nvCxnSpPr>
        <p:spPr>
          <a:xfrm>
            <a:off x="990600" y="4712731"/>
            <a:ext cx="7924800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itre 1"/>
          <p:cNvSpPr txBox="1">
            <a:spLocks/>
          </p:cNvSpPr>
          <p:nvPr/>
        </p:nvSpPr>
        <p:spPr bwMode="auto">
          <a:xfrm>
            <a:off x="990600" y="3112531"/>
            <a:ext cx="8021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r>
              <a:rPr 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2. </a:t>
            </a:r>
            <a:r>
              <a:rPr lang="zh-TW" alt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認讀</a:t>
            </a:r>
            <a:r>
              <a:rPr lang="en-US" altLang="zh-TW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sight words </a:t>
            </a:r>
            <a:r>
              <a:rPr lang="zh-TW" alt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讓初學閱讀的孩子，可以辨識文章、</a:t>
            </a:r>
            <a:endParaRPr lang="en-US" altLang="zh-TW" sz="2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US" altLang="zh-TW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</a:t>
            </a:r>
            <a:r>
              <a:rPr lang="zh-TW" alt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故事中多數的單字，在閱讀時不需要因為不會唸的字而</a:t>
            </a:r>
            <a:r>
              <a:rPr lang="en-US" altLang="zh-TW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</a:t>
            </a:r>
          </a:p>
          <a:p>
            <a:r>
              <a:rPr lang="en-US" altLang="zh-TW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</a:t>
            </a:r>
            <a:r>
              <a:rPr lang="zh-TW" alt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停頓，可以將注意力專注在理解文意上面。</a:t>
            </a:r>
            <a:endParaRPr lang="en-US" sz="2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1" name="長方形 10"/>
          <p:cNvSpPr/>
          <p:nvPr/>
        </p:nvSpPr>
        <p:spPr>
          <a:xfrm>
            <a:off x="990600" y="5265003"/>
            <a:ext cx="78486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3. </a:t>
            </a:r>
            <a:r>
              <a:rPr lang="zh-TW" alt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倡導全語文教學者相信，有能力辨識大量的</a:t>
            </a:r>
            <a:r>
              <a:rPr lang="en-US" altLang="zh-TW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Sight Words</a:t>
            </a:r>
            <a:r>
              <a:rPr 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</a:t>
            </a:r>
          </a:p>
          <a:p>
            <a:r>
              <a:rPr 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</a:t>
            </a:r>
            <a:r>
              <a:rPr lang="zh-TW" alt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讓學生校容易開始學習英文閱讀。</a:t>
            </a:r>
            <a:endParaRPr lang="zh-TW" alt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31022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8"/>
          <p:cNvSpPr txBox="1"/>
          <p:nvPr/>
        </p:nvSpPr>
        <p:spPr>
          <a:xfrm>
            <a:off x="914400" y="0"/>
            <a:ext cx="6461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4400" b="1" dirty="0" smtClean="0">
                <a:solidFill>
                  <a:schemeClr val="accent2"/>
                </a:solidFill>
                <a:latin typeface="Berlin Sans FB Demi" panose="020E0802020502020306" pitchFamily="34" charset="0"/>
                <a:ea typeface="微軟正黑體" panose="020B0604030504040204" pitchFamily="34" charset="-120"/>
                <a:cs typeface="Aharoni" panose="02010803020104030203" pitchFamily="2" charset="-79"/>
              </a:rPr>
              <a:t>Sight Words </a:t>
            </a:r>
            <a:r>
              <a:rPr lang="zh-TW" altLang="en-US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Berlin Sans FB Demi" panose="020E0802020502020306" pitchFamily="34" charset="0"/>
                <a:ea typeface="微軟正黑體" panose="020B0604030504040204" pitchFamily="34" charset="-120"/>
                <a:cs typeface="Aharoni" panose="02010803020104030203" pitchFamily="2" charset="-79"/>
              </a:rPr>
              <a:t>的特質</a:t>
            </a:r>
            <a:endParaRPr lang="zh-TW" altLang="en-US" sz="3200" dirty="0"/>
          </a:p>
        </p:txBody>
      </p:sp>
      <p:sp>
        <p:nvSpPr>
          <p:cNvPr id="7" name="Titre 1"/>
          <p:cNvSpPr txBox="1">
            <a:spLocks/>
          </p:cNvSpPr>
          <p:nvPr/>
        </p:nvSpPr>
        <p:spPr bwMode="auto">
          <a:xfrm>
            <a:off x="990600" y="1195933"/>
            <a:ext cx="8153400" cy="631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buClr>
                <a:schemeClr val="accent1">
                  <a:lumMod val="75000"/>
                </a:schemeClr>
              </a:buClr>
              <a:defRPr/>
            </a:pP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1. 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沒有固定意義：介系詞、助詞、冠詞、代名詞等等。</a:t>
            </a:r>
            <a:endParaRPr lang="en-US" altLang="zh-TW" sz="2400" b="1" dirty="0">
              <a:solidFill>
                <a:schemeClr val="accent5"/>
              </a:solidFill>
              <a:latin typeface="Georgia" panose="02040502050405020303" pitchFamily="18" charset="0"/>
              <a:ea typeface="微軟正黑體" pitchFamily="34" charset="-120"/>
            </a:endParaRPr>
          </a:p>
        </p:txBody>
      </p:sp>
      <p:sp>
        <p:nvSpPr>
          <p:cNvPr id="4" name="Titre 1"/>
          <p:cNvSpPr txBox="1">
            <a:spLocks/>
          </p:cNvSpPr>
          <p:nvPr/>
        </p:nvSpPr>
        <p:spPr bwMode="auto">
          <a:xfrm>
            <a:off x="990600" y="2340521"/>
            <a:ext cx="8153400" cy="631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buClr>
                <a:schemeClr val="accent1">
                  <a:lumMod val="75000"/>
                </a:schemeClr>
              </a:buClr>
              <a:defRPr/>
            </a:pP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2. 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發音不規則：</a:t>
            </a: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could, shall, would, were, was…etc..</a:t>
            </a:r>
            <a:endParaRPr lang="en-US" altLang="zh-TW" sz="2400" b="1" dirty="0">
              <a:solidFill>
                <a:schemeClr val="accent5"/>
              </a:solidFill>
              <a:latin typeface="Georgia" panose="02040502050405020303" pitchFamily="18" charset="0"/>
              <a:ea typeface="微軟正黑體" pitchFamily="34" charset="-120"/>
            </a:endParaRPr>
          </a:p>
        </p:txBody>
      </p:sp>
      <p:sp>
        <p:nvSpPr>
          <p:cNvPr id="6" name="Titre 1"/>
          <p:cNvSpPr txBox="1">
            <a:spLocks/>
          </p:cNvSpPr>
          <p:nvPr/>
        </p:nvSpPr>
        <p:spPr bwMode="auto">
          <a:xfrm>
            <a:off x="990600" y="3407321"/>
            <a:ext cx="8153400" cy="631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buClr>
                <a:schemeClr val="accent1">
                  <a:lumMod val="75000"/>
                </a:schemeClr>
              </a:buClr>
              <a:defRPr/>
            </a:pP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3. 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出現比例高：童書文本中</a:t>
            </a: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 75%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是這些</a:t>
            </a: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 Sight Word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。</a:t>
            </a:r>
            <a:endParaRPr lang="en-US" altLang="zh-TW" sz="2400" b="1" dirty="0">
              <a:solidFill>
                <a:schemeClr val="accent5"/>
              </a:solidFill>
              <a:latin typeface="Georgia" panose="02040502050405020303" pitchFamily="18" charset="0"/>
              <a:ea typeface="微軟正黑體" pitchFamily="34" charset="-120"/>
            </a:endParaRPr>
          </a:p>
        </p:txBody>
      </p:sp>
      <p:sp>
        <p:nvSpPr>
          <p:cNvPr id="8" name="Titre 1"/>
          <p:cNvSpPr txBox="1">
            <a:spLocks/>
          </p:cNvSpPr>
          <p:nvPr/>
        </p:nvSpPr>
        <p:spPr bwMode="auto">
          <a:xfrm>
            <a:off x="990600" y="4495800"/>
            <a:ext cx="8153400" cy="631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buClr>
                <a:schemeClr val="accent1">
                  <a:lumMod val="75000"/>
                </a:schemeClr>
              </a:buClr>
              <a:defRPr/>
            </a:pP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4. 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組成文本內容：</a:t>
            </a: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Sight Word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組成文本中各種句型和用法。</a:t>
            </a:r>
            <a:endParaRPr lang="en-US" altLang="zh-TW" sz="2400" b="1" dirty="0">
              <a:solidFill>
                <a:schemeClr val="accent5"/>
              </a:solidFill>
              <a:latin typeface="Georgia" panose="02040502050405020303" pitchFamily="18" charset="0"/>
              <a:ea typeface="微軟正黑體" pitchFamily="34" charset="-120"/>
            </a:endParaRPr>
          </a:p>
        </p:txBody>
      </p:sp>
      <p:sp>
        <p:nvSpPr>
          <p:cNvPr id="9" name="Titre 1"/>
          <p:cNvSpPr txBox="1">
            <a:spLocks/>
          </p:cNvSpPr>
          <p:nvPr/>
        </p:nvSpPr>
        <p:spPr bwMode="auto">
          <a:xfrm>
            <a:off x="1015091" y="5877272"/>
            <a:ext cx="8153400" cy="631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buClr>
                <a:schemeClr val="accent1">
                  <a:lumMod val="75000"/>
                </a:schemeClr>
              </a:buClr>
              <a:defRPr/>
            </a:pPr>
            <a:r>
              <a:rPr lang="en-US" altLang="zh-TW" sz="2400" dirty="0">
                <a:solidFill>
                  <a:schemeClr val="accent5"/>
                </a:solidFill>
                <a:latin typeface="Georgia" panose="02040502050405020303" pitchFamily="18" charset="0"/>
              </a:rPr>
              <a:t>5</a:t>
            </a: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.</a:t>
            </a:r>
            <a:r>
              <a:rPr lang="zh-TW" altLang="en-US" sz="2400" dirty="0">
                <a:solidFill>
                  <a:schemeClr val="accent5"/>
                </a:solidFill>
                <a:latin typeface="Georgia" panose="02040502050405020303" pitchFamily="18" charset="0"/>
              </a:rPr>
              <a:t>幫助英文閱讀：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孩子熟悉</a:t>
            </a: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220 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個</a:t>
            </a: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 Sight Word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後，專注在組</a:t>
            </a:r>
            <a:endParaRPr lang="en-US" altLang="zh-TW" sz="2400" dirty="0" smtClean="0">
              <a:solidFill>
                <a:schemeClr val="accent5"/>
              </a:solidFill>
              <a:latin typeface="Georgia" panose="02040502050405020303" pitchFamily="18" charset="0"/>
            </a:endParaRPr>
          </a:p>
          <a:p>
            <a:pPr lvl="0">
              <a:buClr>
                <a:schemeClr val="accent1">
                  <a:lumMod val="75000"/>
                </a:schemeClr>
              </a:buClr>
              <a:defRPr/>
            </a:pPr>
            <a:r>
              <a:rPr lang="en-US" altLang="zh-TW" sz="2400" dirty="0">
                <a:solidFill>
                  <a:schemeClr val="accent5"/>
                </a:solidFill>
                <a:latin typeface="Georgia" panose="02040502050405020303" pitchFamily="18" charset="0"/>
              </a:rPr>
              <a:t> </a:t>
            </a:r>
            <a:r>
              <a:rPr lang="en-US" altLang="zh-TW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   </a:t>
            </a:r>
            <a:r>
              <a:rPr lang="zh-TW" altLang="en-US" sz="2400" dirty="0" smtClean="0">
                <a:solidFill>
                  <a:schemeClr val="accent5"/>
                </a:solidFill>
                <a:latin typeface="Georgia" panose="02040502050405020303" pitchFamily="18" charset="0"/>
              </a:rPr>
              <a:t>成的句子和用法，開始閱讀理解。</a:t>
            </a:r>
            <a:endParaRPr lang="en-US" altLang="zh-TW" sz="2400" b="1" dirty="0">
              <a:solidFill>
                <a:schemeClr val="accent5"/>
              </a:solidFill>
              <a:latin typeface="Georgia" panose="02040502050405020303" pitchFamily="18" charset="0"/>
              <a:ea typeface="微軟正黑體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6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長方形 19"/>
          <p:cNvSpPr/>
          <p:nvPr/>
        </p:nvSpPr>
        <p:spPr>
          <a:xfrm>
            <a:off x="3505200" y="3810000"/>
            <a:ext cx="3276600" cy="18288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dirty="0" smtClean="0"/>
              <a:t>Reading Comprehension</a:t>
            </a:r>
          </a:p>
          <a:p>
            <a:pPr algn="ctr">
              <a:lnSpc>
                <a:spcPts val="3160"/>
              </a:lnSpc>
            </a:pPr>
            <a:r>
              <a:rPr kumimoji="1" lang="zh-TW" altLang="en-US" sz="2400" dirty="0" smtClean="0">
                <a:solidFill>
                  <a:schemeClr val="accent3">
                    <a:lumMod val="75000"/>
                  </a:schemeClr>
                </a:solidFill>
              </a:rPr>
              <a:t>閱讀理解</a:t>
            </a:r>
            <a:endParaRPr kumimoji="1" lang="zh-CN" altLang="en-US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圓角矩形 10"/>
          <p:cNvSpPr/>
          <p:nvPr/>
        </p:nvSpPr>
        <p:spPr>
          <a:xfrm>
            <a:off x="5410200" y="1295400"/>
            <a:ext cx="2743200" cy="1143000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200" dirty="0" smtClean="0">
                <a:solidFill>
                  <a:schemeClr val="accent4">
                    <a:lumMod val="50000"/>
                  </a:schemeClr>
                </a:solidFill>
              </a:rPr>
              <a:t>Reading &amp; Spelling</a:t>
            </a:r>
          </a:p>
          <a:p>
            <a:pPr algn="ctr"/>
            <a:r>
              <a:rPr kumimoji="1" lang="zh-TW" altLang="en-US" dirty="0" smtClean="0">
                <a:solidFill>
                  <a:schemeClr val="accent4">
                    <a:lumMod val="50000"/>
                  </a:schemeClr>
                </a:solidFill>
              </a:rPr>
              <a:t>讀字、拼字能力</a:t>
            </a:r>
            <a:endParaRPr kumimoji="1" lang="en-US" altLang="zh-TW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r>
              <a:rPr kumimoji="1" lang="zh-TW" altLang="en-US" dirty="0" smtClean="0">
                <a:solidFill>
                  <a:schemeClr val="accent3">
                    <a:lumMod val="75000"/>
                  </a:schemeClr>
                </a:solidFill>
              </a:rPr>
              <a:t>名詞、動詞、形容詞</a:t>
            </a:r>
            <a:endParaRPr kumimoji="1" lang="zh-CN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圓角矩形 11"/>
          <p:cNvSpPr/>
          <p:nvPr/>
        </p:nvSpPr>
        <p:spPr>
          <a:xfrm>
            <a:off x="1905000" y="1295400"/>
            <a:ext cx="2743200" cy="11430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200" b="1" dirty="0" smtClean="0">
                <a:solidFill>
                  <a:schemeClr val="accent4">
                    <a:lumMod val="50000"/>
                  </a:schemeClr>
                </a:solidFill>
              </a:rPr>
              <a:t>Sight Word</a:t>
            </a:r>
          </a:p>
          <a:p>
            <a:pPr algn="ctr"/>
            <a:r>
              <a:rPr kumimoji="1" lang="zh-TW" altLang="en-US" b="1" dirty="0" smtClean="0">
                <a:solidFill>
                  <a:schemeClr val="accent3">
                    <a:lumMod val="75000"/>
                  </a:schemeClr>
                </a:solidFill>
              </a:rPr>
              <a:t>英文常用功能字</a:t>
            </a:r>
            <a:endParaRPr kumimoji="1" lang="en-US" altLang="zh-TW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kumimoji="1" lang="zh-TW" altLang="en-US" dirty="0" smtClean="0">
                <a:solidFill>
                  <a:schemeClr val="accent3">
                    <a:lumMod val="75000"/>
                  </a:schemeClr>
                </a:solidFill>
              </a:rPr>
              <a:t>認讀能力</a:t>
            </a:r>
            <a:endParaRPr kumimoji="1" lang="en-US" altLang="zh-TW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加號 13"/>
          <p:cNvSpPr/>
          <p:nvPr/>
        </p:nvSpPr>
        <p:spPr>
          <a:xfrm>
            <a:off x="4724400" y="1524000"/>
            <a:ext cx="609600" cy="609600"/>
          </a:xfrm>
          <a:prstGeom prst="mathPlus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3" name="Titre 1"/>
          <p:cNvSpPr txBox="1">
            <a:spLocks/>
          </p:cNvSpPr>
          <p:nvPr/>
        </p:nvSpPr>
        <p:spPr bwMode="auto">
          <a:xfrm>
            <a:off x="2895600" y="3048000"/>
            <a:ext cx="4495800" cy="631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buClr>
                <a:schemeClr val="accent1">
                  <a:lumMod val="75000"/>
                </a:schemeClr>
              </a:buClr>
              <a:defRPr/>
            </a:pPr>
            <a:r>
              <a:rPr lang="en-US" altLang="zh-TW" sz="2400" dirty="0" smtClean="0">
                <a:solidFill>
                  <a:schemeClr val="accent6"/>
                </a:solidFill>
                <a:latin typeface="Georgia" panose="02040502050405020303" pitchFamily="18" charset="0"/>
              </a:rPr>
              <a:t>Before Reading Comprehension</a:t>
            </a:r>
            <a:endParaRPr lang="en-US" altLang="zh-TW" sz="2400" b="1" dirty="0">
              <a:solidFill>
                <a:srgbClr val="00B0F0"/>
              </a:solidFill>
              <a:latin typeface="Georgia" panose="02040502050405020303" pitchFamily="18" charset="0"/>
              <a:ea typeface="微軟正黑體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1" grpId="0" animBg="1"/>
      <p:bldP spid="12" grpId="0" animBg="1"/>
      <p:bldP spid="14" grpId="0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圓角矩形 4"/>
          <p:cNvSpPr/>
          <p:nvPr/>
        </p:nvSpPr>
        <p:spPr>
          <a:xfrm>
            <a:off x="1524000" y="3810000"/>
            <a:ext cx="1905000" cy="2667000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200" dirty="0" smtClean="0">
                <a:solidFill>
                  <a:schemeClr val="accent1">
                    <a:lumMod val="50000"/>
                  </a:schemeClr>
                </a:solidFill>
              </a:rPr>
              <a:t>Phonemic Awareness</a:t>
            </a:r>
          </a:p>
          <a:p>
            <a:pPr algn="ctr"/>
            <a:r>
              <a:rPr kumimoji="1" lang="zh-TW" altLang="en-US" dirty="0" smtClean="0">
                <a:solidFill>
                  <a:schemeClr val="accent1">
                    <a:lumMod val="50000"/>
                  </a:schemeClr>
                </a:solidFill>
              </a:rPr>
              <a:t>語音啓發</a:t>
            </a:r>
            <a:endParaRPr kumimoji="1" lang="zh-CN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橢圓形 5"/>
          <p:cNvSpPr/>
          <p:nvPr/>
        </p:nvSpPr>
        <p:spPr>
          <a:xfrm>
            <a:off x="1447800" y="228600"/>
            <a:ext cx="1295400" cy="11430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Hear</a:t>
            </a:r>
          </a:p>
          <a:p>
            <a:pPr algn="ctr"/>
            <a:r>
              <a:rPr kumimoji="1" lang="zh-TW" alt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聽音</a:t>
            </a:r>
            <a:endParaRPr kumimoji="1" lang="zh-CN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橢圓形 6"/>
          <p:cNvSpPr/>
          <p:nvPr/>
        </p:nvSpPr>
        <p:spPr>
          <a:xfrm>
            <a:off x="2514600" y="457200"/>
            <a:ext cx="1219200" cy="12192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Identify</a:t>
            </a:r>
          </a:p>
          <a:p>
            <a:pPr algn="ctr"/>
            <a:r>
              <a:rPr kumimoji="1" lang="zh-TW" alt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辨音</a:t>
            </a:r>
            <a:endParaRPr kumimoji="1" lang="zh-CN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橢圓形 7"/>
          <p:cNvSpPr/>
          <p:nvPr/>
        </p:nvSpPr>
        <p:spPr>
          <a:xfrm>
            <a:off x="1524000" y="1219200"/>
            <a:ext cx="1752600" cy="160020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Manipulate</a:t>
            </a:r>
          </a:p>
          <a:p>
            <a:pPr algn="ctr"/>
            <a:r>
              <a:rPr kumimoji="1" lang="en-US" altLang="zh-CN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Phonemes</a:t>
            </a:r>
          </a:p>
          <a:p>
            <a:pPr algn="ctr"/>
            <a:r>
              <a:rPr kumimoji="1" lang="zh-TW" alt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模仿語音</a:t>
            </a:r>
            <a:endParaRPr kumimoji="1" lang="en-US" altLang="zh-CN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" name="圓角矩形 8"/>
          <p:cNvSpPr/>
          <p:nvPr/>
        </p:nvSpPr>
        <p:spPr>
          <a:xfrm>
            <a:off x="4191000" y="1981200"/>
            <a:ext cx="1905000" cy="1828800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200" dirty="0" smtClean="0">
                <a:solidFill>
                  <a:schemeClr val="accent3">
                    <a:lumMod val="75000"/>
                  </a:schemeClr>
                </a:solidFill>
              </a:rPr>
              <a:t>Phonics Rules Learning</a:t>
            </a:r>
          </a:p>
          <a:p>
            <a:pPr algn="ctr"/>
            <a:r>
              <a:rPr kumimoji="1" lang="zh-TW" altLang="en-US" dirty="0" smtClean="0">
                <a:solidFill>
                  <a:schemeClr val="accent3">
                    <a:lumMod val="75000"/>
                  </a:schemeClr>
                </a:solidFill>
              </a:rPr>
              <a:t>發音規則學習</a:t>
            </a:r>
            <a:endParaRPr kumimoji="1" lang="zh-CN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圓角矩形 9"/>
          <p:cNvSpPr/>
          <p:nvPr/>
        </p:nvSpPr>
        <p:spPr>
          <a:xfrm>
            <a:off x="6553200" y="2590800"/>
            <a:ext cx="1905000" cy="1066800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200" dirty="0" smtClean="0">
                <a:solidFill>
                  <a:schemeClr val="accent4">
                    <a:lumMod val="50000"/>
                  </a:schemeClr>
                </a:solidFill>
              </a:rPr>
              <a:t>Reading Spelling</a:t>
            </a:r>
          </a:p>
          <a:p>
            <a:pPr algn="ctr"/>
            <a:r>
              <a:rPr kumimoji="1" lang="zh-TW" altLang="en-US" dirty="0" smtClean="0">
                <a:solidFill>
                  <a:schemeClr val="accent4">
                    <a:lumMod val="50000"/>
                  </a:schemeClr>
                </a:solidFill>
              </a:rPr>
              <a:t>讀字、拼字能力</a:t>
            </a:r>
            <a:endParaRPr kumimoji="1" lang="zh-CN" alt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1" name="下箭頭 10"/>
          <p:cNvSpPr/>
          <p:nvPr/>
        </p:nvSpPr>
        <p:spPr>
          <a:xfrm>
            <a:off x="2133600" y="2590800"/>
            <a:ext cx="609600" cy="1066800"/>
          </a:xfrm>
          <a:prstGeom prst="downArrow">
            <a:avLst/>
          </a:prstGeom>
          <a:solidFill>
            <a:schemeClr val="accent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橢圓形 11"/>
          <p:cNvSpPr/>
          <p:nvPr/>
        </p:nvSpPr>
        <p:spPr>
          <a:xfrm>
            <a:off x="5943600" y="381000"/>
            <a:ext cx="1447800" cy="1219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dirty="0" smtClean="0"/>
              <a:t>Blending</a:t>
            </a:r>
          </a:p>
          <a:p>
            <a:pPr algn="ctr"/>
            <a:r>
              <a:rPr kumimoji="1" lang="zh-TW" altLang="en-US" sz="1600" dirty="0" smtClean="0"/>
              <a:t>見字讀音</a:t>
            </a:r>
            <a:endParaRPr kumimoji="1" lang="en-US" altLang="zh-CN" sz="1600" dirty="0" smtClean="0"/>
          </a:p>
          <a:p>
            <a:pPr algn="ctr"/>
            <a:endParaRPr kumimoji="1" lang="zh-CN" altLang="en-US" dirty="0"/>
          </a:p>
        </p:txBody>
      </p:sp>
      <p:sp>
        <p:nvSpPr>
          <p:cNvPr id="13" name="橢圓形 12"/>
          <p:cNvSpPr/>
          <p:nvPr/>
        </p:nvSpPr>
        <p:spPr>
          <a:xfrm>
            <a:off x="7239000" y="381000"/>
            <a:ext cx="1524000" cy="12954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dirty="0" smtClean="0"/>
              <a:t>Decoding</a:t>
            </a:r>
          </a:p>
          <a:p>
            <a:pPr algn="ctr"/>
            <a:r>
              <a:rPr kumimoji="1" lang="zh-TW" altLang="en-US" sz="1600" dirty="0" smtClean="0"/>
              <a:t>聽音拼字</a:t>
            </a:r>
            <a:endParaRPr kumimoji="1" lang="en-US" altLang="zh-CN" sz="1600" dirty="0" smtClean="0"/>
          </a:p>
          <a:p>
            <a:pPr algn="ctr"/>
            <a:endParaRPr kumimoji="1" lang="zh-CN" altLang="en-US" dirty="0"/>
          </a:p>
        </p:txBody>
      </p:sp>
      <p:sp>
        <p:nvSpPr>
          <p:cNvPr id="14" name="下箭頭 13"/>
          <p:cNvSpPr/>
          <p:nvPr/>
        </p:nvSpPr>
        <p:spPr>
          <a:xfrm rot="10800000">
            <a:off x="7010400" y="1447800"/>
            <a:ext cx="609600" cy="1066800"/>
          </a:xfrm>
          <a:prstGeom prst="downArrow">
            <a:avLst/>
          </a:prstGeom>
          <a:solidFill>
            <a:schemeClr val="accent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5" name="虛尾箭頭 14"/>
          <p:cNvSpPr/>
          <p:nvPr/>
        </p:nvSpPr>
        <p:spPr>
          <a:xfrm rot="19477285">
            <a:off x="3201224" y="3622402"/>
            <a:ext cx="838200" cy="533400"/>
          </a:xfrm>
          <a:prstGeom prst="stripedRightArrow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6" name="虛尾箭頭 15"/>
          <p:cNvSpPr/>
          <p:nvPr/>
        </p:nvSpPr>
        <p:spPr>
          <a:xfrm>
            <a:off x="3276600" y="5334000"/>
            <a:ext cx="838200" cy="533400"/>
          </a:xfrm>
          <a:prstGeom prst="stripedRightArrow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7" name="長方形 16"/>
          <p:cNvSpPr/>
          <p:nvPr/>
        </p:nvSpPr>
        <p:spPr>
          <a:xfrm>
            <a:off x="4267200" y="4800600"/>
            <a:ext cx="3352800" cy="1524000"/>
          </a:xfrm>
          <a:prstGeom prst="rect">
            <a:avLst/>
          </a:prstGeom>
          <a:solidFill>
            <a:schemeClr val="accent6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dirty="0" smtClean="0"/>
              <a:t>Sight Words</a:t>
            </a:r>
          </a:p>
          <a:p>
            <a:pPr algn="ctr"/>
            <a:r>
              <a:rPr kumimoji="1" lang="en-US" altLang="zh-TW" dirty="0" smtClean="0"/>
              <a:t>220 </a:t>
            </a:r>
            <a:r>
              <a:rPr kumimoji="1" lang="zh-TW" altLang="en-US" dirty="0" smtClean="0"/>
              <a:t>個英文常用功能字</a:t>
            </a:r>
            <a:endParaRPr kumimoji="1" lang="zh-CN" altLang="en-US" dirty="0"/>
          </a:p>
        </p:txBody>
      </p:sp>
      <p:sp>
        <p:nvSpPr>
          <p:cNvPr id="18" name="下箭頭 17"/>
          <p:cNvSpPr/>
          <p:nvPr/>
        </p:nvSpPr>
        <p:spPr>
          <a:xfrm rot="16200000">
            <a:off x="6057900" y="2628900"/>
            <a:ext cx="609600" cy="838200"/>
          </a:xfrm>
          <a:prstGeom prst="downArrow">
            <a:avLst/>
          </a:prstGeom>
          <a:solidFill>
            <a:schemeClr val="accent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quentin-blake-roald-dahl_lar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38800" y="76200"/>
            <a:ext cx="3786909" cy="2343150"/>
          </a:xfrm>
          <a:prstGeom prst="rect">
            <a:avLst/>
          </a:prstGeom>
        </p:spPr>
      </p:pic>
      <p:sp>
        <p:nvSpPr>
          <p:cNvPr id="5" name="圓角矩形 4"/>
          <p:cNvSpPr/>
          <p:nvPr/>
        </p:nvSpPr>
        <p:spPr>
          <a:xfrm>
            <a:off x="1295400" y="2286000"/>
            <a:ext cx="1676400" cy="4114800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200" dirty="0" smtClean="0">
                <a:solidFill>
                  <a:schemeClr val="accent1">
                    <a:lumMod val="50000"/>
                  </a:schemeClr>
                </a:solidFill>
              </a:rPr>
              <a:t>Phonemic Awareness</a:t>
            </a:r>
          </a:p>
          <a:p>
            <a:pPr algn="ctr"/>
            <a:r>
              <a:rPr kumimoji="1" lang="zh-TW" altLang="en-US" dirty="0" smtClean="0">
                <a:solidFill>
                  <a:schemeClr val="accent1">
                    <a:lumMod val="50000"/>
                  </a:schemeClr>
                </a:solidFill>
              </a:rPr>
              <a:t>語音啓發</a:t>
            </a:r>
            <a:endParaRPr kumimoji="1" lang="zh-CN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下箭頭標注 14"/>
          <p:cNvSpPr/>
          <p:nvPr/>
        </p:nvSpPr>
        <p:spPr>
          <a:xfrm>
            <a:off x="1447800" y="381000"/>
            <a:ext cx="1676400" cy="1752600"/>
          </a:xfrm>
          <a:prstGeom prst="downArrow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>
                <a:solidFill>
                  <a:schemeClr val="accent6"/>
                </a:solidFill>
              </a:rPr>
              <a:t>0~6 </a:t>
            </a:r>
            <a:r>
              <a:rPr kumimoji="1" lang="zh-TW" altLang="en-US" dirty="0" smtClean="0">
                <a:solidFill>
                  <a:schemeClr val="accent6"/>
                </a:solidFill>
              </a:rPr>
              <a:t>歲</a:t>
            </a:r>
            <a:endParaRPr kumimoji="1" lang="en-US" altLang="zh-TW" dirty="0" smtClean="0">
              <a:solidFill>
                <a:schemeClr val="accent6"/>
              </a:solidFill>
            </a:endParaRPr>
          </a:p>
          <a:p>
            <a:pPr algn="ctr"/>
            <a:r>
              <a:rPr kumimoji="1" lang="zh-TW" altLang="en-US" dirty="0" smtClean="0">
                <a:solidFill>
                  <a:schemeClr val="accent6"/>
                </a:solidFill>
              </a:rPr>
              <a:t>幼稚園階段</a:t>
            </a:r>
            <a:endParaRPr kumimoji="1" lang="zh-CN" altLang="en-US" dirty="0">
              <a:solidFill>
                <a:schemeClr val="accent6"/>
              </a:solidFill>
            </a:endParaRPr>
          </a:p>
        </p:txBody>
      </p:sp>
      <p:sp>
        <p:nvSpPr>
          <p:cNvPr id="18" name="下箭頭標注 17"/>
          <p:cNvSpPr/>
          <p:nvPr/>
        </p:nvSpPr>
        <p:spPr>
          <a:xfrm>
            <a:off x="3657600" y="381000"/>
            <a:ext cx="1676400" cy="1752600"/>
          </a:xfrm>
          <a:prstGeom prst="downArrow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>
                <a:solidFill>
                  <a:schemeClr val="accent3">
                    <a:lumMod val="75000"/>
                  </a:schemeClr>
                </a:solidFill>
              </a:rPr>
              <a:t>6~8 </a:t>
            </a:r>
            <a:r>
              <a:rPr kumimoji="1" lang="zh-TW" altLang="en-US" dirty="0" smtClean="0">
                <a:solidFill>
                  <a:schemeClr val="accent3">
                    <a:lumMod val="75000"/>
                  </a:schemeClr>
                </a:solidFill>
              </a:rPr>
              <a:t>歲</a:t>
            </a:r>
            <a:endParaRPr kumimoji="1" lang="en-US" altLang="zh-TW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kumimoji="1" lang="zh-TW" altLang="en-US" dirty="0" smtClean="0">
                <a:solidFill>
                  <a:schemeClr val="accent3">
                    <a:lumMod val="75000"/>
                  </a:schemeClr>
                </a:solidFill>
              </a:rPr>
              <a:t>大班～小二</a:t>
            </a:r>
            <a:endParaRPr kumimoji="1" lang="zh-CN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長方形 10"/>
          <p:cNvSpPr/>
          <p:nvPr/>
        </p:nvSpPr>
        <p:spPr>
          <a:xfrm>
            <a:off x="3581400" y="2362200"/>
            <a:ext cx="2819400" cy="1524000"/>
          </a:xfrm>
          <a:prstGeom prst="rect">
            <a:avLst/>
          </a:prstGeom>
          <a:solidFill>
            <a:schemeClr val="accent6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sz="2800" dirty="0" smtClean="0"/>
              <a:t>220 </a:t>
            </a:r>
            <a:r>
              <a:rPr kumimoji="1" lang="en-US" altLang="zh-CN" sz="2800" dirty="0" smtClean="0"/>
              <a:t>Sight Words</a:t>
            </a:r>
          </a:p>
          <a:p>
            <a:pPr algn="ctr"/>
            <a:r>
              <a:rPr kumimoji="1" lang="zh-TW" altLang="en-US" dirty="0" smtClean="0"/>
              <a:t>認讀英文常用功能字</a:t>
            </a:r>
            <a:r>
              <a:rPr kumimoji="1" lang="en-US" altLang="zh-TW" dirty="0" smtClean="0"/>
              <a:t> </a:t>
            </a:r>
            <a:endParaRPr kumimoji="1" lang="zh-CN" altLang="en-US" dirty="0"/>
          </a:p>
        </p:txBody>
      </p:sp>
      <p:sp>
        <p:nvSpPr>
          <p:cNvPr id="17" name="長方形 16"/>
          <p:cNvSpPr/>
          <p:nvPr/>
        </p:nvSpPr>
        <p:spPr>
          <a:xfrm>
            <a:off x="3581400" y="4724400"/>
            <a:ext cx="2819400" cy="1524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dirty="0" smtClean="0"/>
              <a:t>Phonics</a:t>
            </a:r>
          </a:p>
          <a:p>
            <a:pPr algn="ctr"/>
            <a:r>
              <a:rPr kumimoji="1" lang="zh-TW" altLang="en-US" dirty="0" smtClean="0"/>
              <a:t>學習英語字母拼讀規則</a:t>
            </a:r>
            <a:endParaRPr kumimoji="1" lang="zh-CN" altLang="en-US" dirty="0"/>
          </a:p>
        </p:txBody>
      </p:sp>
      <p:sp>
        <p:nvSpPr>
          <p:cNvPr id="21" name="右箭頭 20"/>
          <p:cNvSpPr/>
          <p:nvPr/>
        </p:nvSpPr>
        <p:spPr>
          <a:xfrm>
            <a:off x="2971800" y="3048000"/>
            <a:ext cx="762000" cy="609600"/>
          </a:xfrm>
          <a:prstGeom prst="rightArrow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2" name="右箭頭 21"/>
          <p:cNvSpPr/>
          <p:nvPr/>
        </p:nvSpPr>
        <p:spPr>
          <a:xfrm>
            <a:off x="2971800" y="4876800"/>
            <a:ext cx="762000" cy="609600"/>
          </a:xfrm>
          <a:prstGeom prst="rightArrow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4" name="長方形 23"/>
          <p:cNvSpPr/>
          <p:nvPr/>
        </p:nvSpPr>
        <p:spPr>
          <a:xfrm>
            <a:off x="6477000" y="3657600"/>
            <a:ext cx="2590800" cy="2057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dirty="0" smtClean="0"/>
              <a:t>Reading Comprehension</a:t>
            </a:r>
          </a:p>
          <a:p>
            <a:pPr algn="ctr">
              <a:lnSpc>
                <a:spcPts val="3160"/>
              </a:lnSpc>
            </a:pPr>
            <a:r>
              <a:rPr kumimoji="1" lang="zh-TW" altLang="en-US" sz="2400" dirty="0" smtClean="0">
                <a:solidFill>
                  <a:schemeClr val="accent3">
                    <a:lumMod val="75000"/>
                  </a:schemeClr>
                </a:solidFill>
              </a:rPr>
              <a:t>閱讀理解</a:t>
            </a:r>
            <a:endParaRPr kumimoji="1" lang="zh-CN" altLang="en-US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5" name="虛尾箭頭 24"/>
          <p:cNvSpPr/>
          <p:nvPr/>
        </p:nvSpPr>
        <p:spPr>
          <a:xfrm>
            <a:off x="5257800" y="4038600"/>
            <a:ext cx="1752600" cy="457200"/>
          </a:xfrm>
          <a:prstGeom prst="stripedRightArrow">
            <a:avLst/>
          </a:prstGeom>
          <a:solidFill>
            <a:schemeClr val="accent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9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  <p:bldP spid="18" grpId="0" animBg="1"/>
      <p:bldP spid="11" grpId="0" animBg="1"/>
      <p:bldP spid="17" grpId="0" animBg="1"/>
      <p:bldP spid="21" grpId="0" animBg="1"/>
      <p:bldP spid="22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" name="長方形 3"/>
          <p:cNvSpPr/>
          <p:nvPr/>
        </p:nvSpPr>
        <p:spPr>
          <a:xfrm>
            <a:off x="533400" y="228600"/>
            <a:ext cx="35052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/>
              <a:t>Sight Word Kids 1</a:t>
            </a:r>
            <a:endParaRPr kumimoji="1" lang="zh-CN" altLang="en-US" dirty="0"/>
          </a:p>
        </p:txBody>
      </p:sp>
      <p:pic>
        <p:nvPicPr>
          <p:cNvPr id="8" name="Picture 7" descr="SWKids-1-封面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30629" y="0"/>
            <a:ext cx="4760971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" name="長方形 3"/>
          <p:cNvSpPr/>
          <p:nvPr/>
        </p:nvSpPr>
        <p:spPr>
          <a:xfrm>
            <a:off x="533400" y="228600"/>
            <a:ext cx="35052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/>
              <a:t>Sight Word Kids 2</a:t>
            </a:r>
            <a:endParaRPr kumimoji="1" lang="zh-CN" altLang="en-US" dirty="0"/>
          </a:p>
        </p:txBody>
      </p:sp>
      <p:pic>
        <p:nvPicPr>
          <p:cNvPr id="7" name="Picture 6" descr="SWKids-2-封面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67200" y="0"/>
            <a:ext cx="4756709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" name="長方形 3"/>
          <p:cNvSpPr/>
          <p:nvPr/>
        </p:nvSpPr>
        <p:spPr>
          <a:xfrm>
            <a:off x="533400" y="228600"/>
            <a:ext cx="35052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/>
              <a:t>Sight Word Kids 3</a:t>
            </a:r>
            <a:endParaRPr kumimoji="1" lang="zh-CN" altLang="en-US" dirty="0"/>
          </a:p>
        </p:txBody>
      </p:sp>
      <p:pic>
        <p:nvPicPr>
          <p:cNvPr id="5" name="Picture 4" descr="SWKids-3-封面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49573" y="0"/>
            <a:ext cx="4789627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" name="長方形 3"/>
          <p:cNvSpPr/>
          <p:nvPr/>
        </p:nvSpPr>
        <p:spPr>
          <a:xfrm>
            <a:off x="533400" y="228600"/>
            <a:ext cx="35052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zh-TW" altLang="en-US" dirty="0" smtClean="0"/>
              <a:t>一個一個字認讀、堆疊學習</a:t>
            </a:r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220 Sight Words</a:t>
            </a:r>
            <a:endParaRPr kumimoji="1" lang="zh-CN" altLang="en-US" dirty="0"/>
          </a:p>
        </p:txBody>
      </p:sp>
      <p:pic>
        <p:nvPicPr>
          <p:cNvPr id="7" name="Picture 6" descr="SWKids-1-目次頁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14800" y="0"/>
            <a:ext cx="482108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" name="長方形 3"/>
          <p:cNvSpPr/>
          <p:nvPr/>
        </p:nvSpPr>
        <p:spPr>
          <a:xfrm>
            <a:off x="533400" y="228600"/>
            <a:ext cx="35052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zh-TW" altLang="en-US" dirty="0" smtClean="0"/>
              <a:t>一個一個字認讀、堆疊學習</a:t>
            </a:r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220 Sight Words</a:t>
            </a:r>
            <a:endParaRPr kumimoji="1" lang="zh-CN" altLang="en-US" dirty="0"/>
          </a:p>
        </p:txBody>
      </p:sp>
      <p:pic>
        <p:nvPicPr>
          <p:cNvPr id="5" name="Picture 4" descr="SWKids-2-目次頁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78290" y="0"/>
            <a:ext cx="481331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" name="長方形 3"/>
          <p:cNvSpPr/>
          <p:nvPr/>
        </p:nvSpPr>
        <p:spPr>
          <a:xfrm>
            <a:off x="533400" y="228600"/>
            <a:ext cx="35052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zh-TW" altLang="en-US" dirty="0" smtClean="0"/>
              <a:t>一個一個字認讀、堆疊學習</a:t>
            </a:r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220 Sight Words</a:t>
            </a:r>
            <a:endParaRPr kumimoji="1" lang="zh-CN" altLang="en-US" dirty="0"/>
          </a:p>
        </p:txBody>
      </p:sp>
      <p:pic>
        <p:nvPicPr>
          <p:cNvPr id="7" name="Picture 6" descr="SWKids-30-目次頁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64985" y="0"/>
            <a:ext cx="482661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5" name="Picture 4" descr="SW-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66800" y="1066800"/>
            <a:ext cx="4034661" cy="5715000"/>
          </a:xfrm>
          <a:prstGeom prst="rect">
            <a:avLst/>
          </a:prstGeom>
        </p:spPr>
      </p:pic>
      <p:pic>
        <p:nvPicPr>
          <p:cNvPr id="7" name="Picture 6" descr="SW-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23120" y="1066800"/>
            <a:ext cx="4015697" cy="5715000"/>
          </a:xfrm>
          <a:prstGeom prst="rect">
            <a:avLst/>
          </a:prstGeom>
        </p:spPr>
      </p:pic>
      <p:sp>
        <p:nvSpPr>
          <p:cNvPr id="8" name="長方形 7"/>
          <p:cNvSpPr/>
          <p:nvPr/>
        </p:nvSpPr>
        <p:spPr>
          <a:xfrm>
            <a:off x="533400" y="228600"/>
            <a:ext cx="35052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/>
              <a:t>Chant </a:t>
            </a:r>
            <a:r>
              <a:rPr kumimoji="1" lang="zh-TW" altLang="en-US" dirty="0" smtClean="0"/>
              <a:t>唸謠、</a:t>
            </a:r>
            <a:r>
              <a:rPr kumimoji="1" lang="en-US" altLang="zh-TW" dirty="0" smtClean="0"/>
              <a:t>Reading </a:t>
            </a:r>
            <a:r>
              <a:rPr kumimoji="1" lang="zh-TW" altLang="en-US" dirty="0" smtClean="0"/>
              <a:t>小閱讀</a:t>
            </a:r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Sight Word </a:t>
            </a:r>
            <a:r>
              <a:rPr kumimoji="1" lang="zh-TW" altLang="en-US" dirty="0" smtClean="0"/>
              <a:t>練習活動</a:t>
            </a:r>
            <a:endParaRPr kumimoji="1"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8" name="長方形 7"/>
          <p:cNvSpPr/>
          <p:nvPr/>
        </p:nvSpPr>
        <p:spPr>
          <a:xfrm>
            <a:off x="533400" y="228600"/>
            <a:ext cx="19050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/>
              <a:t>Chant </a:t>
            </a:r>
            <a:r>
              <a:rPr kumimoji="1" lang="zh-TW" altLang="en-US" dirty="0" smtClean="0"/>
              <a:t>唸謠、</a:t>
            </a:r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Reading </a:t>
            </a:r>
            <a:r>
              <a:rPr kumimoji="1" lang="zh-TW" altLang="en-US" dirty="0" smtClean="0"/>
              <a:t>小閱讀</a:t>
            </a:r>
            <a:endParaRPr kumimoji="1" lang="zh-CN" altLang="en-US" dirty="0"/>
          </a:p>
        </p:txBody>
      </p:sp>
      <p:pic>
        <p:nvPicPr>
          <p:cNvPr id="9" name="Picture 8" descr="SWKids-1-P16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43200" y="27384"/>
            <a:ext cx="4822723" cy="6858000"/>
          </a:xfrm>
          <a:prstGeom prst="rect">
            <a:avLst/>
          </a:prstGeom>
        </p:spPr>
      </p:pic>
      <p:pic>
        <p:nvPicPr>
          <p:cNvPr id="2" name="14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6660232" y="764704"/>
            <a:ext cx="380752" cy="380752"/>
          </a:xfrm>
          <a:prstGeom prst="rect">
            <a:avLst/>
          </a:prstGeom>
        </p:spPr>
      </p:pic>
      <p:pic>
        <p:nvPicPr>
          <p:cNvPr id="3" name="15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660232" y="3717032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7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56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5" name="Picture 4" descr="SWKids-2-P1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19858" y="0"/>
            <a:ext cx="4823942" cy="6858000"/>
          </a:xfrm>
          <a:prstGeom prst="rect">
            <a:avLst/>
          </a:prstGeom>
        </p:spPr>
      </p:pic>
      <p:sp>
        <p:nvSpPr>
          <p:cNvPr id="7" name="長方形 7"/>
          <p:cNvSpPr/>
          <p:nvPr/>
        </p:nvSpPr>
        <p:spPr>
          <a:xfrm>
            <a:off x="533400" y="228600"/>
            <a:ext cx="19050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/>
              <a:t>Chant </a:t>
            </a:r>
            <a:r>
              <a:rPr kumimoji="1" lang="zh-TW" altLang="en-US" dirty="0" smtClean="0"/>
              <a:t>唸謠、</a:t>
            </a:r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Reading </a:t>
            </a:r>
            <a:r>
              <a:rPr kumimoji="1" lang="zh-TW" altLang="en-US" dirty="0" smtClean="0"/>
              <a:t>小閱讀</a:t>
            </a:r>
            <a:endParaRPr kumimoji="1" lang="zh-CN" altLang="en-US" dirty="0"/>
          </a:p>
        </p:txBody>
      </p:sp>
      <p:pic>
        <p:nvPicPr>
          <p:cNvPr id="2" name="11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6654311" y="620688"/>
            <a:ext cx="437969" cy="420686"/>
          </a:xfrm>
          <a:prstGeom prst="rect">
            <a:avLst/>
          </a:prstGeom>
        </p:spPr>
      </p:pic>
      <p:pic>
        <p:nvPicPr>
          <p:cNvPr id="3" name="12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4644008" y="3598664"/>
            <a:ext cx="478408" cy="478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5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7" name="Picture 6" descr="SWKids-2-P22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29905" y="0"/>
            <a:ext cx="4813895" cy="6858000"/>
          </a:xfrm>
          <a:prstGeom prst="rect">
            <a:avLst/>
          </a:prstGeom>
        </p:spPr>
      </p:pic>
      <p:sp>
        <p:nvSpPr>
          <p:cNvPr id="5" name="長方形 7"/>
          <p:cNvSpPr/>
          <p:nvPr/>
        </p:nvSpPr>
        <p:spPr>
          <a:xfrm>
            <a:off x="533400" y="228600"/>
            <a:ext cx="19050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/>
              <a:t>Chant </a:t>
            </a:r>
            <a:r>
              <a:rPr kumimoji="1" lang="zh-TW" altLang="en-US" dirty="0" smtClean="0"/>
              <a:t>唸謠、</a:t>
            </a:r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Reading </a:t>
            </a:r>
            <a:r>
              <a:rPr kumimoji="1" lang="zh-TW" altLang="en-US" dirty="0" smtClean="0"/>
              <a:t>小閱讀</a:t>
            </a:r>
            <a:endParaRPr kumimoji="1" lang="zh-CN" altLang="en-US" dirty="0"/>
          </a:p>
        </p:txBody>
      </p:sp>
      <p:pic>
        <p:nvPicPr>
          <p:cNvPr id="2" name="23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932040" y="764704"/>
            <a:ext cx="406400" cy="406400"/>
          </a:xfrm>
          <a:prstGeom prst="rect">
            <a:avLst/>
          </a:prstGeom>
        </p:spPr>
      </p:pic>
      <p:pic>
        <p:nvPicPr>
          <p:cNvPr id="3" name="24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4669656" y="3717032"/>
            <a:ext cx="478408" cy="478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8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3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5" name="Picture 4" descr="SWKids-2-P28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76901" y="99392"/>
            <a:ext cx="4819435" cy="6858000"/>
          </a:xfrm>
          <a:prstGeom prst="rect">
            <a:avLst/>
          </a:prstGeom>
        </p:spPr>
      </p:pic>
      <p:sp>
        <p:nvSpPr>
          <p:cNvPr id="7" name="長方形 7"/>
          <p:cNvSpPr/>
          <p:nvPr/>
        </p:nvSpPr>
        <p:spPr>
          <a:xfrm>
            <a:off x="533400" y="228600"/>
            <a:ext cx="19050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/>
              <a:t>Chant </a:t>
            </a:r>
            <a:r>
              <a:rPr kumimoji="1" lang="zh-TW" altLang="en-US" dirty="0" smtClean="0"/>
              <a:t>唸謠、</a:t>
            </a:r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Reading </a:t>
            </a:r>
            <a:r>
              <a:rPr kumimoji="1" lang="zh-TW" altLang="en-US" dirty="0" smtClean="0"/>
              <a:t>小閱讀</a:t>
            </a:r>
            <a:endParaRPr kumimoji="1" lang="zh-CN" altLang="en-US" dirty="0"/>
          </a:p>
        </p:txBody>
      </p:sp>
      <p:pic>
        <p:nvPicPr>
          <p:cNvPr id="2" name="2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788024" y="836712"/>
            <a:ext cx="478408" cy="478408"/>
          </a:xfrm>
          <a:prstGeom prst="rect">
            <a:avLst/>
          </a:prstGeom>
        </p:spPr>
      </p:pic>
      <p:pic>
        <p:nvPicPr>
          <p:cNvPr id="3" name="29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7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885680" y="3670672"/>
            <a:ext cx="478408" cy="478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7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64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7" name="Picture 6" descr="SWKids-3-P2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99792" y="-2875"/>
            <a:ext cx="4811661" cy="6858000"/>
          </a:xfrm>
          <a:prstGeom prst="rect">
            <a:avLst/>
          </a:prstGeom>
        </p:spPr>
      </p:pic>
      <p:sp>
        <p:nvSpPr>
          <p:cNvPr id="5" name="長方形 7"/>
          <p:cNvSpPr/>
          <p:nvPr/>
        </p:nvSpPr>
        <p:spPr>
          <a:xfrm>
            <a:off x="533400" y="228600"/>
            <a:ext cx="1905000" cy="68580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dirty="0" smtClean="0"/>
              <a:t>Chant </a:t>
            </a:r>
            <a:r>
              <a:rPr kumimoji="1" lang="zh-TW" altLang="en-US" dirty="0" smtClean="0"/>
              <a:t>唸謠、</a:t>
            </a:r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Reading </a:t>
            </a:r>
            <a:r>
              <a:rPr kumimoji="1" lang="zh-TW" altLang="en-US" dirty="0" smtClean="0"/>
              <a:t>小閱讀</a:t>
            </a:r>
            <a:endParaRPr kumimoji="1" lang="zh-CN" altLang="en-US" dirty="0"/>
          </a:p>
        </p:txBody>
      </p:sp>
      <p:pic>
        <p:nvPicPr>
          <p:cNvPr id="2" name="22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813672" y="790352"/>
            <a:ext cx="406400" cy="406400"/>
          </a:xfrm>
          <a:prstGeom prst="rect">
            <a:avLst/>
          </a:prstGeom>
        </p:spPr>
      </p:pic>
      <p:pic>
        <p:nvPicPr>
          <p:cNvPr id="3" name="23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4669656" y="3573016"/>
            <a:ext cx="478408" cy="478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0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6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8" name="長方形 7"/>
          <p:cNvSpPr/>
          <p:nvPr/>
        </p:nvSpPr>
        <p:spPr>
          <a:xfrm>
            <a:off x="533400" y="228600"/>
            <a:ext cx="1905000" cy="6858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Sight Words</a:t>
            </a:r>
          </a:p>
          <a:p>
            <a:pPr algn="ctr"/>
            <a:r>
              <a:rPr kumimoji="1" lang="zh-TW" altLang="en-US" dirty="0" smtClean="0"/>
              <a:t>認讀練習</a:t>
            </a:r>
            <a:endParaRPr kumimoji="1" lang="zh-CN" altLang="en-US" dirty="0" smtClean="0"/>
          </a:p>
          <a:p>
            <a:pPr algn="ctr"/>
            <a:endParaRPr kumimoji="1" lang="zh-CN" altLang="en-US" dirty="0"/>
          </a:p>
        </p:txBody>
      </p:sp>
      <p:pic>
        <p:nvPicPr>
          <p:cNvPr id="5" name="Picture 4" descr="SWKids-1-P9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52643" y="0"/>
            <a:ext cx="4814957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7" name="Picture 6" descr="SWKids-1-P15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8618" y="0"/>
            <a:ext cx="4832782" cy="6858000"/>
          </a:xfrm>
          <a:prstGeom prst="rect">
            <a:avLst/>
          </a:prstGeom>
        </p:spPr>
      </p:pic>
      <p:sp>
        <p:nvSpPr>
          <p:cNvPr id="5" name="長方形 7"/>
          <p:cNvSpPr/>
          <p:nvPr/>
        </p:nvSpPr>
        <p:spPr>
          <a:xfrm>
            <a:off x="533400" y="228600"/>
            <a:ext cx="1905000" cy="6858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Sight Words</a:t>
            </a:r>
          </a:p>
          <a:p>
            <a:pPr algn="ctr"/>
            <a:r>
              <a:rPr kumimoji="1" lang="zh-TW" altLang="en-US" dirty="0" smtClean="0"/>
              <a:t>認讀練習</a:t>
            </a:r>
            <a:endParaRPr kumimoji="1" lang="zh-CN" altLang="en-US" dirty="0" smtClean="0"/>
          </a:p>
          <a:p>
            <a:pPr algn="ctr"/>
            <a:endParaRPr kumimoji="1"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5" name="Picture 4" descr="SWKids-1-P33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85834" y="0"/>
            <a:ext cx="4805566" cy="6858000"/>
          </a:xfrm>
          <a:prstGeom prst="rect">
            <a:avLst/>
          </a:prstGeom>
        </p:spPr>
      </p:pic>
      <p:sp>
        <p:nvSpPr>
          <p:cNvPr id="7" name="長方形 7"/>
          <p:cNvSpPr/>
          <p:nvPr/>
        </p:nvSpPr>
        <p:spPr>
          <a:xfrm>
            <a:off x="533400" y="228600"/>
            <a:ext cx="1905000" cy="6858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Sight Words</a:t>
            </a:r>
          </a:p>
          <a:p>
            <a:pPr algn="ctr"/>
            <a:r>
              <a:rPr kumimoji="1" lang="zh-TW" altLang="en-US" dirty="0" smtClean="0"/>
              <a:t>認讀練習</a:t>
            </a:r>
            <a:endParaRPr kumimoji="1" lang="zh-CN" altLang="en-US" dirty="0" smtClean="0"/>
          </a:p>
          <a:p>
            <a:pPr algn="ctr"/>
            <a:endParaRPr kumimoji="1"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8" name="Picture 7" descr="SWKids-3-P5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60886" y="0"/>
            <a:ext cx="4830514" cy="6858000"/>
          </a:xfrm>
          <a:prstGeom prst="rect">
            <a:avLst/>
          </a:prstGeom>
        </p:spPr>
      </p:pic>
      <p:sp>
        <p:nvSpPr>
          <p:cNvPr id="5" name="長方形 7"/>
          <p:cNvSpPr/>
          <p:nvPr/>
        </p:nvSpPr>
        <p:spPr>
          <a:xfrm>
            <a:off x="533400" y="228600"/>
            <a:ext cx="1905000" cy="6858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Sight Words</a:t>
            </a:r>
          </a:p>
          <a:p>
            <a:pPr algn="ctr"/>
            <a:r>
              <a:rPr kumimoji="1" lang="zh-TW" altLang="en-US" dirty="0" smtClean="0"/>
              <a:t>認讀練習</a:t>
            </a:r>
            <a:endParaRPr kumimoji="1" lang="zh-CN" altLang="en-US" dirty="0" smtClean="0"/>
          </a:p>
          <a:p>
            <a:pPr algn="ctr"/>
            <a:endParaRPr kumimoji="1"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長方形 8"/>
          <p:cNvSpPr/>
          <p:nvPr/>
        </p:nvSpPr>
        <p:spPr>
          <a:xfrm>
            <a:off x="146720" y="152400"/>
            <a:ext cx="1905000" cy="6858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I Can Read</a:t>
            </a:r>
          </a:p>
          <a:p>
            <a:pPr algn="ctr"/>
            <a:r>
              <a:rPr kumimoji="1" lang="zh-TW" altLang="en-US" dirty="0" smtClean="0"/>
              <a:t>認讀練習</a:t>
            </a:r>
            <a:endParaRPr kumimoji="1" lang="zh-CN" altLang="en-US" dirty="0" smtClean="0"/>
          </a:p>
          <a:p>
            <a:pPr algn="ctr"/>
            <a:endParaRPr kumimoji="1" lang="zh-CN" altLang="en-US" dirty="0"/>
          </a:p>
        </p:txBody>
      </p:sp>
      <p:pic>
        <p:nvPicPr>
          <p:cNvPr id="7" name="Picture 6" descr="SWKids-1-P10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6179" y="838200"/>
            <a:ext cx="4197457" cy="5943600"/>
          </a:xfrm>
          <a:prstGeom prst="rect">
            <a:avLst/>
          </a:prstGeom>
        </p:spPr>
      </p:pic>
      <p:pic>
        <p:nvPicPr>
          <p:cNvPr id="8" name="Picture 7" descr="SWKids-1-P1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43636" y="836803"/>
            <a:ext cx="4247964" cy="59449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0" name="Picture 9" descr="SWKids-2-P1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78505" y="0"/>
            <a:ext cx="4836695" cy="6858000"/>
          </a:xfrm>
          <a:prstGeom prst="rect">
            <a:avLst/>
          </a:prstGeom>
        </p:spPr>
      </p:pic>
      <p:sp>
        <p:nvSpPr>
          <p:cNvPr id="5" name="長方形 8"/>
          <p:cNvSpPr/>
          <p:nvPr/>
        </p:nvSpPr>
        <p:spPr>
          <a:xfrm>
            <a:off x="146720" y="152400"/>
            <a:ext cx="1905000" cy="6858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I Can Read</a:t>
            </a:r>
          </a:p>
          <a:p>
            <a:pPr algn="ctr"/>
            <a:r>
              <a:rPr kumimoji="1" lang="zh-TW" altLang="en-US" dirty="0" smtClean="0"/>
              <a:t>認讀練習</a:t>
            </a:r>
            <a:endParaRPr kumimoji="1" lang="zh-CN" altLang="en-US" dirty="0" smtClean="0"/>
          </a:p>
          <a:p>
            <a:pPr algn="ctr"/>
            <a:endParaRPr kumimoji="1" lang="zh-CN" altLang="en-US" dirty="0"/>
          </a:p>
        </p:txBody>
      </p:sp>
      <p:pic>
        <p:nvPicPr>
          <p:cNvPr id="2" name="15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037808" y="1052736"/>
            <a:ext cx="478408" cy="478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8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5" name="Picture 4" descr="SWKids-2-P2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9069" y="0"/>
            <a:ext cx="4806131" cy="6858000"/>
          </a:xfrm>
          <a:prstGeom prst="rect">
            <a:avLst/>
          </a:prstGeom>
        </p:spPr>
      </p:pic>
      <p:sp>
        <p:nvSpPr>
          <p:cNvPr id="7" name="長方形 8"/>
          <p:cNvSpPr/>
          <p:nvPr/>
        </p:nvSpPr>
        <p:spPr>
          <a:xfrm>
            <a:off x="146720" y="152400"/>
            <a:ext cx="1905000" cy="6858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I Can Read</a:t>
            </a:r>
          </a:p>
          <a:p>
            <a:pPr algn="ctr"/>
            <a:r>
              <a:rPr kumimoji="1" lang="zh-TW" altLang="en-US" dirty="0" smtClean="0"/>
              <a:t>認讀練習</a:t>
            </a:r>
            <a:endParaRPr kumimoji="1" lang="zh-CN" altLang="en-US" dirty="0" smtClean="0"/>
          </a:p>
          <a:p>
            <a:pPr algn="ctr"/>
            <a:endParaRPr kumimoji="1" lang="zh-CN" altLang="en-US" dirty="0"/>
          </a:p>
        </p:txBody>
      </p:sp>
      <p:pic>
        <p:nvPicPr>
          <p:cNvPr id="2" name="25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4355976" y="718344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7" name="Picture 6" descr="SWKids-3-P2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7346" y="0"/>
            <a:ext cx="4827854" cy="6858000"/>
          </a:xfrm>
          <a:prstGeom prst="rect">
            <a:avLst/>
          </a:prstGeom>
        </p:spPr>
      </p:pic>
      <p:sp>
        <p:nvSpPr>
          <p:cNvPr id="5" name="長方形 8"/>
          <p:cNvSpPr/>
          <p:nvPr/>
        </p:nvSpPr>
        <p:spPr>
          <a:xfrm>
            <a:off x="146720" y="152400"/>
            <a:ext cx="1905000" cy="6858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I Can Read</a:t>
            </a:r>
          </a:p>
          <a:p>
            <a:pPr algn="ctr"/>
            <a:r>
              <a:rPr kumimoji="1" lang="zh-TW" altLang="en-US" dirty="0" smtClean="0"/>
              <a:t>認讀練習</a:t>
            </a:r>
            <a:endParaRPr kumimoji="1" lang="zh-CN" altLang="en-US" dirty="0" smtClean="0"/>
          </a:p>
          <a:p>
            <a:pPr algn="ctr"/>
            <a:endParaRPr kumimoji="1" lang="zh-CN" altLang="en-US" dirty="0"/>
          </a:p>
        </p:txBody>
      </p:sp>
      <p:pic>
        <p:nvPicPr>
          <p:cNvPr id="2" name="2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541864" y="1268760"/>
            <a:ext cx="262384" cy="262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長方形 5"/>
          <p:cNvSpPr/>
          <p:nvPr/>
        </p:nvSpPr>
        <p:spPr>
          <a:xfrm>
            <a:off x="990600" y="0"/>
            <a:ext cx="8153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5" name="Picture 4" descr="SWKids-3-P4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73634" y="0"/>
            <a:ext cx="4796732" cy="6858000"/>
          </a:xfrm>
          <a:prstGeom prst="rect">
            <a:avLst/>
          </a:prstGeom>
        </p:spPr>
      </p:pic>
      <p:sp>
        <p:nvSpPr>
          <p:cNvPr id="7" name="長方形 8"/>
          <p:cNvSpPr/>
          <p:nvPr/>
        </p:nvSpPr>
        <p:spPr>
          <a:xfrm>
            <a:off x="146720" y="152400"/>
            <a:ext cx="1905000" cy="6858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zh-TW" dirty="0" smtClean="0"/>
          </a:p>
          <a:p>
            <a:pPr algn="ctr"/>
            <a:r>
              <a:rPr kumimoji="1" lang="en-US" altLang="zh-TW" dirty="0" smtClean="0"/>
              <a:t>I Can Read</a:t>
            </a:r>
          </a:p>
          <a:p>
            <a:pPr algn="ctr"/>
            <a:r>
              <a:rPr kumimoji="1" lang="zh-TW" altLang="en-US" dirty="0" smtClean="0"/>
              <a:t>認讀練習</a:t>
            </a:r>
            <a:endParaRPr kumimoji="1" lang="zh-CN" altLang="en-US" dirty="0" smtClean="0"/>
          </a:p>
          <a:p>
            <a:pPr algn="ctr"/>
            <a:endParaRPr kumimoji="1" lang="zh-CN" altLang="en-US" dirty="0"/>
          </a:p>
        </p:txBody>
      </p:sp>
      <p:pic>
        <p:nvPicPr>
          <p:cNvPr id="2" name="40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5965800" y="1052736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建議使用方式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87624" y="1340768"/>
            <a:ext cx="7956376" cy="4800600"/>
          </a:xfrm>
        </p:spPr>
        <p:txBody>
          <a:bodyPr/>
          <a:lstStyle/>
          <a:p>
            <a:r>
              <a:rPr lang="zh-TW" altLang="en-US" sz="3000" dirty="0" smtClean="0"/>
              <a:t>與幼稚園主教材搭配使用，以</a:t>
            </a:r>
            <a:r>
              <a:rPr lang="en-US" altLang="zh-TW" sz="3000" b="1" dirty="0" smtClean="0">
                <a:latin typeface="Malgun Gothic" pitchFamily="34" charset="-127"/>
                <a:ea typeface="Malgun Gothic" pitchFamily="34" charset="-127"/>
              </a:rPr>
              <a:t>KidsABC</a:t>
            </a:r>
            <a:r>
              <a:rPr lang="zh-TW" altLang="en-US" sz="3000" dirty="0" smtClean="0"/>
              <a:t>為例</a:t>
            </a:r>
            <a:r>
              <a:rPr lang="en-US" altLang="zh-TW" sz="3000" dirty="0" smtClean="0"/>
              <a:t>:</a:t>
            </a:r>
          </a:p>
          <a:p>
            <a:pPr>
              <a:buNone/>
            </a:pP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1691680" y="2060848"/>
          <a:ext cx="6696744" cy="36744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2088232"/>
                <a:gridCol w="2736304"/>
              </a:tblGrid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年齡段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主教材 </a:t>
                      </a:r>
                      <a:r>
                        <a:rPr lang="en-US" altLang="zh-TW" sz="2400" dirty="0" smtClean="0"/>
                        <a:t>KidsABC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輔助教材</a:t>
                      </a:r>
                      <a:endParaRPr lang="en-US" altLang="zh-TW" sz="2400" dirty="0" smtClean="0"/>
                    </a:p>
                    <a:p>
                      <a:pPr algn="ctr"/>
                      <a:r>
                        <a:rPr lang="en-US" altLang="zh-TW" sz="2400" dirty="0" smtClean="0"/>
                        <a:t>Sight</a:t>
                      </a:r>
                      <a:r>
                        <a:rPr lang="en-US" altLang="zh-TW" sz="2400" baseline="0" dirty="0" smtClean="0"/>
                        <a:t> Words Kids</a:t>
                      </a:r>
                      <a:endParaRPr lang="zh-TW" altLang="en-US" sz="2400" dirty="0"/>
                    </a:p>
                  </a:txBody>
                  <a:tcPr/>
                </a:tc>
              </a:tr>
              <a:tr h="475253">
                <a:tc rowSpan="2"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小班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/>
                        <a:t>B1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2400" dirty="0"/>
                    </a:p>
                  </a:txBody>
                  <a:tcPr/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/>
                        <a:t>B2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2400" dirty="0"/>
                    </a:p>
                  </a:txBody>
                  <a:tcPr/>
                </a:tc>
              </a:tr>
              <a:tr h="475253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dirty="0" smtClean="0"/>
                        <a:t>中班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/>
                        <a:t>B3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/>
                        <a:t>Book 1</a:t>
                      </a:r>
                      <a:endParaRPr lang="zh-TW" altLang="en-US" sz="2400" dirty="0"/>
                    </a:p>
                  </a:txBody>
                  <a:tcPr/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/>
                        <a:t>B4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/>
                        <a:t>Book 2</a:t>
                      </a:r>
                      <a:endParaRPr lang="zh-TW" altLang="en-US" sz="2400" dirty="0"/>
                    </a:p>
                  </a:txBody>
                  <a:tcPr/>
                </a:tc>
              </a:tr>
              <a:tr h="475253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dirty="0" smtClean="0"/>
                        <a:t>大班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/>
                        <a:t>B5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/>
                        <a:t>Book 3</a:t>
                      </a:r>
                      <a:endParaRPr lang="zh-TW" altLang="en-US" sz="2400" dirty="0"/>
                    </a:p>
                  </a:txBody>
                  <a:tcPr/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/>
                        <a:t>B6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dirty="0" smtClean="0"/>
                        <a:t>Book 4</a:t>
                      </a:r>
                      <a:endParaRPr lang="zh-TW" altLang="en-US" sz="240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1691680" y="5877272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u="sng" dirty="0" smtClean="0">
                <a:solidFill>
                  <a:srgbClr val="FF0000"/>
                </a:solidFill>
              </a:rPr>
              <a:t>Sight Words Kids </a:t>
            </a:r>
            <a:r>
              <a:rPr lang="zh-TW" altLang="en-US" sz="2000" u="sng" dirty="0" smtClean="0">
                <a:solidFill>
                  <a:srgbClr val="FF0000"/>
                </a:solidFill>
              </a:rPr>
              <a:t>每次進度為一頁 </a:t>
            </a:r>
            <a:r>
              <a:rPr lang="en-US" altLang="zh-TW" sz="2000" u="sng" dirty="0" smtClean="0">
                <a:solidFill>
                  <a:srgbClr val="FF0000"/>
                </a:solidFill>
              </a:rPr>
              <a:t>(</a:t>
            </a:r>
            <a:r>
              <a:rPr lang="zh-TW" altLang="en-US" sz="2000" u="sng" dirty="0" smtClean="0">
                <a:solidFill>
                  <a:srgbClr val="FF0000"/>
                </a:solidFill>
              </a:rPr>
              <a:t>教學時間約</a:t>
            </a:r>
            <a:r>
              <a:rPr lang="en-US" altLang="zh-TW" sz="2000" u="sng" dirty="0" smtClean="0">
                <a:solidFill>
                  <a:srgbClr val="FF0000"/>
                </a:solidFill>
              </a:rPr>
              <a:t>10-12</a:t>
            </a:r>
            <a:r>
              <a:rPr lang="zh-TW" altLang="en-US" sz="2000" u="sng" dirty="0" smtClean="0">
                <a:solidFill>
                  <a:srgbClr val="FF0000"/>
                </a:solidFill>
              </a:rPr>
              <a:t>分鐘</a:t>
            </a:r>
            <a:r>
              <a:rPr lang="en-US" altLang="zh-TW" sz="2000" u="sng" dirty="0" smtClean="0">
                <a:solidFill>
                  <a:srgbClr val="FF0000"/>
                </a:solidFill>
              </a:rPr>
              <a:t>)</a:t>
            </a:r>
            <a:r>
              <a:rPr lang="zh-TW" altLang="en-US" sz="2000" u="sng" dirty="0" smtClean="0">
                <a:solidFill>
                  <a:srgbClr val="FF0000"/>
                </a:solidFill>
              </a:rPr>
              <a:t>，搭配在每堂正課中。</a:t>
            </a:r>
            <a:endParaRPr lang="zh-TW" altLang="en-US" sz="2000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標題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886700" cy="1325563"/>
          </a:xfrm>
        </p:spPr>
        <p:txBody>
          <a:bodyPr/>
          <a:lstStyle/>
          <a:p>
            <a:pPr eaLnBrk="1" hangingPunct="1"/>
            <a:r>
              <a:rPr lang="zh-TW" altLang="en-US" b="1" dirty="0" smtClean="0">
                <a:latin typeface="+mn-ea"/>
                <a:ea typeface="+mn-ea"/>
              </a:rPr>
              <a:t>教材配套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</p:nvPr>
        </p:nvGraphicFramePr>
        <p:xfrm>
          <a:off x="611560" y="1196752"/>
          <a:ext cx="9289032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http://school2.liveabc.com/manager/partner/images/07_come_to_live/OutBuy_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03648" y="4149080"/>
            <a:ext cx="3663927" cy="23198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990600" y="4114800"/>
            <a:ext cx="8153400" cy="167225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TW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  <a:latin typeface="Georgia" panose="02040502050405020303" pitchFamily="18" charset="0"/>
              </a:rPr>
              <a:t>THE</a:t>
            </a:r>
            <a:r>
              <a:rPr lang="zh-TW" altLang="en-US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  <a:latin typeface="Georgia" panose="02040502050405020303" pitchFamily="18" charset="0"/>
              </a:rPr>
              <a:t> </a:t>
            </a:r>
            <a:r>
              <a:rPr lang="en-US" altLang="zh-TW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  <a:latin typeface="Georgia" panose="02040502050405020303" pitchFamily="18" charset="0"/>
              </a:rPr>
              <a:t>end</a:t>
            </a:r>
          </a:p>
          <a:p>
            <a:pPr algn="ctr">
              <a:lnSpc>
                <a:spcPct val="200000"/>
              </a:lnSpc>
            </a:pPr>
            <a:r>
              <a:rPr lang="en-US" altLang="zh-TW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  <a:latin typeface="Century Gothic" panose="020B0502020202020204" pitchFamily="34" charset="0"/>
              </a:rPr>
              <a:t>Thank YOU! </a:t>
            </a:r>
            <a:endParaRPr lang="zh-TW" altLang="en-US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  <a:latin typeface="Century Gothic" panose="020B0502020202020204" pitchFamily="34" charset="0"/>
            </a:endParaRPr>
          </a:p>
        </p:txBody>
      </p:sp>
      <p:pic>
        <p:nvPicPr>
          <p:cNvPr id="2051" name="Picture 3" descr="D:\Documents\Pictures\2015閱讀圖片\thCAVIDAZ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556792"/>
            <a:ext cx="2857500" cy="23431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夏至">
  <a:themeElements>
    <a:clrScheme name="夏至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夏至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夏至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7361</TotalTime>
  <Words>677</Words>
  <Application>Microsoft Office PowerPoint</Application>
  <PresentationFormat>如螢幕大小 (4:3)</PresentationFormat>
  <Paragraphs>172</Paragraphs>
  <Slides>33</Slides>
  <Notes>1</Notes>
  <HiddenSlides>0</HiddenSlides>
  <MMClips>14</MMClips>
  <ScaleCrop>false</ScaleCrop>
  <HeadingPairs>
    <vt:vector size="6" baseType="variant">
      <vt:variant>
        <vt:lpstr>使用字型</vt:lpstr>
      </vt:variant>
      <vt:variant>
        <vt:i4>19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33</vt:i4>
      </vt:variant>
    </vt:vector>
  </HeadingPairs>
  <TitlesOfParts>
    <vt:vector size="53" baseType="lpstr">
      <vt:lpstr>Arial</vt:lpstr>
      <vt:lpstr>新細明體</vt:lpstr>
      <vt:lpstr>Gill Sans MT</vt:lpstr>
      <vt:lpstr>微軟正黑體</vt:lpstr>
      <vt:lpstr>Berlin Sans FB Demi</vt:lpstr>
      <vt:lpstr>AppleMyungjo</vt:lpstr>
      <vt:lpstr>Century</vt:lpstr>
      <vt:lpstr>Aharoni</vt:lpstr>
      <vt:lpstr>华文中宋</vt:lpstr>
      <vt:lpstr>Georgia</vt:lpstr>
      <vt:lpstr>Century Schoolbook</vt:lpstr>
      <vt:lpstr>儷黑 Pro</vt:lpstr>
      <vt:lpstr>華康明體 Std W7</vt:lpstr>
      <vt:lpstr>蘋果儷中黑</vt:lpstr>
      <vt:lpstr>Malgun Gothic</vt:lpstr>
      <vt:lpstr>Wingdings 2</vt:lpstr>
      <vt:lpstr>Century Gothic</vt:lpstr>
      <vt:lpstr>Calibri</vt:lpstr>
      <vt:lpstr>Verdana</vt:lpstr>
      <vt:lpstr>夏至</vt:lpstr>
      <vt:lpstr>投影片 1</vt:lpstr>
      <vt:lpstr>投影片 2</vt:lpstr>
      <vt:lpstr>投影片 3</vt:lpstr>
      <vt:lpstr>投影片 4</vt:lpstr>
      <vt:lpstr>投影片 5</vt:lpstr>
      <vt:lpstr>投影片 6</vt:lpstr>
      <vt:lpstr>投影片 7</vt:lpstr>
      <vt:lpstr>投影片 8</vt:lpstr>
      <vt:lpstr>投影片 9</vt:lpstr>
      <vt:lpstr>投影片 10</vt:lpstr>
      <vt:lpstr>投影片 11</vt:lpstr>
      <vt:lpstr>投影片 12</vt:lpstr>
      <vt:lpstr>投影片 13</vt:lpstr>
      <vt:lpstr>投影片 14</vt:lpstr>
      <vt:lpstr>投影片 15</vt:lpstr>
      <vt:lpstr>投影片 16</vt:lpstr>
      <vt:lpstr>投影片 17</vt:lpstr>
      <vt:lpstr>投影片 18</vt:lpstr>
      <vt:lpstr>投影片 19</vt:lpstr>
      <vt:lpstr>投影片 20</vt:lpstr>
      <vt:lpstr>投影片 21</vt:lpstr>
      <vt:lpstr>投影片 22</vt:lpstr>
      <vt:lpstr>投影片 23</vt:lpstr>
      <vt:lpstr>投影片 24</vt:lpstr>
      <vt:lpstr>投影片 25</vt:lpstr>
      <vt:lpstr>投影片 26</vt:lpstr>
      <vt:lpstr>投影片 27</vt:lpstr>
      <vt:lpstr>投影片 28</vt:lpstr>
      <vt:lpstr>投影片 29</vt:lpstr>
      <vt:lpstr>投影片 30</vt:lpstr>
      <vt:lpstr>建議使用方式</vt:lpstr>
      <vt:lpstr>教材配套</vt:lpstr>
      <vt:lpstr>投影片 33</vt:lpstr>
    </vt:vector>
  </TitlesOfParts>
  <Company>cavesbooks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投影片 1</dc:title>
  <dc:creator>Ester Wu</dc:creator>
  <cp:lastModifiedBy>0811</cp:lastModifiedBy>
  <cp:revision>1030</cp:revision>
  <cp:lastPrinted>2012-10-23T08:09:25Z</cp:lastPrinted>
  <dcterms:created xsi:type="dcterms:W3CDTF">2018-07-03T07:21:19Z</dcterms:created>
  <dcterms:modified xsi:type="dcterms:W3CDTF">2020-04-20T06:56:33Z</dcterms:modified>
</cp:coreProperties>
</file>